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68" r:id="rId2"/>
    <p:sldId id="271" r:id="rId3"/>
    <p:sldId id="256" r:id="rId4"/>
    <p:sldId id="258" r:id="rId5"/>
    <p:sldId id="269" r:id="rId6"/>
    <p:sldId id="270" r:id="rId7"/>
    <p:sldId id="259" r:id="rId8"/>
    <p:sldId id="260" r:id="rId9"/>
    <p:sldId id="261" r:id="rId10"/>
    <p:sldId id="262" r:id="rId11"/>
    <p:sldId id="265" r:id="rId12"/>
    <p:sldId id="263" r:id="rId13"/>
    <p:sldId id="266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2E1FB-256E-4092-998D-26F0C2A963A8}" v="59" dt="2023-02-10T17:05:02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2276"/>
  </p:normalViewPr>
  <p:slideViewPr>
    <p:cSldViewPr>
      <p:cViewPr>
        <p:scale>
          <a:sx n="61" d="100"/>
          <a:sy n="61" d="100"/>
        </p:scale>
        <p:origin x="170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suzsanna Erzsebet Ehn" userId="S::zehn@vsb.bc.ca::1eb35c21-511c-449c-b734-fcb7e7289355" providerId="AD" clId="Web-{681620E2-BE60-DAC1-97C7-415936EBE422}"/>
    <pc:docChg chg="modSld sldOrd">
      <pc:chgData name="Zsuzsanna Erzsebet Ehn" userId="S::zehn@vsb.bc.ca::1eb35c21-511c-449c-b734-fcb7e7289355" providerId="AD" clId="Web-{681620E2-BE60-DAC1-97C7-415936EBE422}" dt="2023-02-07T14:24:08.199" v="15"/>
      <pc:docMkLst>
        <pc:docMk/>
      </pc:docMkLst>
      <pc:sldChg chg="modSp">
        <pc:chgData name="Zsuzsanna Erzsebet Ehn" userId="S::zehn@vsb.bc.ca::1eb35c21-511c-449c-b734-fcb7e7289355" providerId="AD" clId="Web-{681620E2-BE60-DAC1-97C7-415936EBE422}" dt="2023-02-07T14:24:00.246" v="14" actId="20577"/>
        <pc:sldMkLst>
          <pc:docMk/>
          <pc:sldMk cId="0" sldId="263"/>
        </pc:sldMkLst>
        <pc:spChg chg="mod">
          <ac:chgData name="Zsuzsanna Erzsebet Ehn" userId="S::zehn@vsb.bc.ca::1eb35c21-511c-449c-b734-fcb7e7289355" providerId="AD" clId="Web-{681620E2-BE60-DAC1-97C7-415936EBE422}" dt="2023-02-07T14:23:55.043" v="12" actId="20577"/>
          <ac:spMkLst>
            <pc:docMk/>
            <pc:sldMk cId="0" sldId="263"/>
            <ac:spMk id="13316" creationId="{8E2708F9-6D47-7D3C-14AB-7A691DF8EE3F}"/>
          </ac:spMkLst>
        </pc:spChg>
        <pc:spChg chg="mod">
          <ac:chgData name="Zsuzsanna Erzsebet Ehn" userId="S::zehn@vsb.bc.ca::1eb35c21-511c-449c-b734-fcb7e7289355" providerId="AD" clId="Web-{681620E2-BE60-DAC1-97C7-415936EBE422}" dt="2023-02-07T14:24:00.246" v="14" actId="20577"/>
          <ac:spMkLst>
            <pc:docMk/>
            <pc:sldMk cId="0" sldId="263"/>
            <ac:spMk id="13317" creationId="{5CF294C4-A31C-C92C-8D24-6ED929B1ACCF}"/>
          </ac:spMkLst>
        </pc:spChg>
      </pc:sldChg>
      <pc:sldChg chg="ord">
        <pc:chgData name="Zsuzsanna Erzsebet Ehn" userId="S::zehn@vsb.bc.ca::1eb35c21-511c-449c-b734-fcb7e7289355" providerId="AD" clId="Web-{681620E2-BE60-DAC1-97C7-415936EBE422}" dt="2023-02-07T14:24:08.199" v="15"/>
        <pc:sldMkLst>
          <pc:docMk/>
          <pc:sldMk cId="0" sldId="266"/>
        </pc:sldMkLst>
      </pc:sldChg>
      <pc:sldChg chg="modSp">
        <pc:chgData name="Zsuzsanna Erzsebet Ehn" userId="S::zehn@vsb.bc.ca::1eb35c21-511c-449c-b734-fcb7e7289355" providerId="AD" clId="Web-{681620E2-BE60-DAC1-97C7-415936EBE422}" dt="2023-02-07T14:22:36.246" v="0" actId="1076"/>
        <pc:sldMkLst>
          <pc:docMk/>
          <pc:sldMk cId="0" sldId="267"/>
        </pc:sldMkLst>
        <pc:picChg chg="mod">
          <ac:chgData name="Zsuzsanna Erzsebet Ehn" userId="S::zehn@vsb.bc.ca::1eb35c21-511c-449c-b734-fcb7e7289355" providerId="AD" clId="Web-{681620E2-BE60-DAC1-97C7-415936EBE422}" dt="2023-02-07T14:22:36.246" v="0" actId="1076"/>
          <ac:picMkLst>
            <pc:docMk/>
            <pc:sldMk cId="0" sldId="267"/>
            <ac:picMk id="3075" creationId="{12EEDD3D-1A01-19D9-538D-1F0251BDFBB9}"/>
          </ac:picMkLst>
        </pc:picChg>
      </pc:sldChg>
    </pc:docChg>
  </pc:docChgLst>
  <pc:docChgLst>
    <pc:chgData name="Zsuzsanna" userId="1eb35c21-511c-449c-b734-fcb7e7289355" providerId="ADAL" clId="{E2CA6028-ADF7-4F25-9B09-41766B79D7E4}"/>
    <pc:docChg chg="custSel delSld modSld sldOrd">
      <pc:chgData name="Zsuzsanna" userId="1eb35c21-511c-449c-b734-fcb7e7289355" providerId="ADAL" clId="{E2CA6028-ADF7-4F25-9B09-41766B79D7E4}" dt="2023-02-07T14:46:30.339" v="200" actId="207"/>
      <pc:docMkLst>
        <pc:docMk/>
      </pc:docMkLst>
      <pc:sldChg chg="modSp mod">
        <pc:chgData name="Zsuzsanna" userId="1eb35c21-511c-449c-b734-fcb7e7289355" providerId="ADAL" clId="{E2CA6028-ADF7-4F25-9B09-41766B79D7E4}" dt="2023-02-07T14:32:25.746" v="12" actId="207"/>
        <pc:sldMkLst>
          <pc:docMk/>
          <pc:sldMk cId="0" sldId="256"/>
        </pc:sldMkLst>
        <pc:spChg chg="mod">
          <ac:chgData name="Zsuzsanna" userId="1eb35c21-511c-449c-b734-fcb7e7289355" providerId="ADAL" clId="{E2CA6028-ADF7-4F25-9B09-41766B79D7E4}" dt="2023-02-07T14:32:10.105" v="0"/>
          <ac:spMkLst>
            <pc:docMk/>
            <pc:sldMk cId="0" sldId="256"/>
            <ac:spMk id="2051" creationId="{C3D668AD-B6C5-54DA-0955-04F47B03F33A}"/>
          </ac:spMkLst>
        </pc:spChg>
        <pc:spChg chg="mod">
          <ac:chgData name="Zsuzsanna" userId="1eb35c21-511c-449c-b734-fcb7e7289355" providerId="ADAL" clId="{E2CA6028-ADF7-4F25-9B09-41766B79D7E4}" dt="2023-02-07T14:32:25.746" v="12" actId="207"/>
          <ac:spMkLst>
            <pc:docMk/>
            <pc:sldMk cId="0" sldId="256"/>
            <ac:spMk id="2054" creationId="{F8C8F5F7-234D-1C99-81B4-42772F184AA8}"/>
          </ac:spMkLst>
        </pc:spChg>
      </pc:sldChg>
      <pc:sldChg chg="modSp del mod">
        <pc:chgData name="Zsuzsanna" userId="1eb35c21-511c-449c-b734-fcb7e7289355" providerId="ADAL" clId="{E2CA6028-ADF7-4F25-9B09-41766B79D7E4}" dt="2023-02-07T14:40:45.309" v="122" actId="47"/>
        <pc:sldMkLst>
          <pc:docMk/>
          <pc:sldMk cId="0" sldId="257"/>
        </pc:sldMkLst>
        <pc:spChg chg="mod">
          <ac:chgData name="Zsuzsanna" userId="1eb35c21-511c-449c-b734-fcb7e7289355" providerId="ADAL" clId="{E2CA6028-ADF7-4F25-9B09-41766B79D7E4}" dt="2023-02-07T14:32:10.194" v="2" actId="27636"/>
          <ac:spMkLst>
            <pc:docMk/>
            <pc:sldMk cId="0" sldId="257"/>
            <ac:spMk id="3074" creationId="{6596642B-FF04-633A-F104-6D6A6764D77D}"/>
          </ac:spMkLst>
        </pc:spChg>
        <pc:spChg chg="mod">
          <ac:chgData name="Zsuzsanna" userId="1eb35c21-511c-449c-b734-fcb7e7289355" providerId="ADAL" clId="{E2CA6028-ADF7-4F25-9B09-41766B79D7E4}" dt="2023-02-07T14:37:30.115" v="74" actId="20577"/>
          <ac:spMkLst>
            <pc:docMk/>
            <pc:sldMk cId="0" sldId="257"/>
            <ac:spMk id="3075" creationId="{38CD5B16-90F5-4062-1D18-85BC086DCBD0}"/>
          </ac:spMkLst>
        </pc:spChg>
      </pc:sldChg>
      <pc:sldChg chg="addSp modSp mod setBg modAnim">
        <pc:chgData name="Zsuzsanna" userId="1eb35c21-511c-449c-b734-fcb7e7289355" providerId="ADAL" clId="{E2CA6028-ADF7-4F25-9B09-41766B79D7E4}" dt="2023-02-07T14:40:25.512" v="119" actId="20577"/>
        <pc:sldMkLst>
          <pc:docMk/>
          <pc:sldMk cId="0" sldId="258"/>
        </pc:sldMkLst>
        <pc:spChg chg="mod">
          <ac:chgData name="Zsuzsanna" userId="1eb35c21-511c-449c-b734-fcb7e7289355" providerId="ADAL" clId="{E2CA6028-ADF7-4F25-9B09-41766B79D7E4}" dt="2023-02-07T14:39:23.417" v="87" actId="1076"/>
          <ac:spMkLst>
            <pc:docMk/>
            <pc:sldMk cId="0" sldId="258"/>
            <ac:spMk id="5122" creationId="{FE091070-9F25-DEBB-9EAF-4FA3070714E1}"/>
          </ac:spMkLst>
        </pc:spChg>
        <pc:spChg chg="mod">
          <ac:chgData name="Zsuzsanna" userId="1eb35c21-511c-449c-b734-fcb7e7289355" providerId="ADAL" clId="{E2CA6028-ADF7-4F25-9B09-41766B79D7E4}" dt="2023-02-07T14:40:25.512" v="119" actId="20577"/>
          <ac:spMkLst>
            <pc:docMk/>
            <pc:sldMk cId="0" sldId="258"/>
            <ac:spMk id="5123" creationId="{18A85C04-A176-9CFD-1DE1-028FD39911D3}"/>
          </ac:spMkLst>
        </pc:spChg>
        <pc:picChg chg="add mod">
          <ac:chgData name="Zsuzsanna" userId="1eb35c21-511c-449c-b734-fcb7e7289355" providerId="ADAL" clId="{E2CA6028-ADF7-4F25-9B09-41766B79D7E4}" dt="2023-02-07T14:38:49.209" v="81" actId="26606"/>
          <ac:picMkLst>
            <pc:docMk/>
            <pc:sldMk cId="0" sldId="258"/>
            <ac:picMk id="2" creationId="{F434FB11-E34A-E25C-5B73-06AA64CDB694}"/>
          </ac:picMkLst>
        </pc:picChg>
        <pc:picChg chg="add">
          <ac:chgData name="Zsuzsanna" userId="1eb35c21-511c-449c-b734-fcb7e7289355" providerId="ADAL" clId="{E2CA6028-ADF7-4F25-9B09-41766B79D7E4}" dt="2023-02-07T14:38:49.209" v="81" actId="26606"/>
          <ac:picMkLst>
            <pc:docMk/>
            <pc:sldMk cId="0" sldId="258"/>
            <ac:picMk id="5128" creationId="{B536FA4E-0152-4E27-91DA-0FC22D1846BB}"/>
          </ac:picMkLst>
        </pc:picChg>
      </pc:sldChg>
      <pc:sldChg chg="modSp mod ord modAnim">
        <pc:chgData name="Zsuzsanna" userId="1eb35c21-511c-449c-b734-fcb7e7289355" providerId="ADAL" clId="{E2CA6028-ADF7-4F25-9B09-41766B79D7E4}" dt="2023-02-07T14:42:55.857" v="164" actId="14100"/>
        <pc:sldMkLst>
          <pc:docMk/>
          <pc:sldMk cId="0" sldId="259"/>
        </pc:sldMkLst>
        <pc:spChg chg="mod">
          <ac:chgData name="Zsuzsanna" userId="1eb35c21-511c-449c-b734-fcb7e7289355" providerId="ADAL" clId="{E2CA6028-ADF7-4F25-9B09-41766B79D7E4}" dt="2023-02-07T14:41:09.093" v="125"/>
          <ac:spMkLst>
            <pc:docMk/>
            <pc:sldMk cId="0" sldId="259"/>
            <ac:spMk id="8194" creationId="{55C59AB0-5206-8D8C-0DC5-012A36E6CCA5}"/>
          </ac:spMkLst>
        </pc:spChg>
        <pc:spChg chg="mod">
          <ac:chgData name="Zsuzsanna" userId="1eb35c21-511c-449c-b734-fcb7e7289355" providerId="ADAL" clId="{E2CA6028-ADF7-4F25-9B09-41766B79D7E4}" dt="2023-02-07T14:42:41.761" v="163" actId="20577"/>
          <ac:spMkLst>
            <pc:docMk/>
            <pc:sldMk cId="0" sldId="259"/>
            <ac:spMk id="8195" creationId="{98525EC8-FC33-4A2B-D5D9-364D53B918F4}"/>
          </ac:spMkLst>
        </pc:spChg>
        <pc:picChg chg="mod">
          <ac:chgData name="Zsuzsanna" userId="1eb35c21-511c-449c-b734-fcb7e7289355" providerId="ADAL" clId="{E2CA6028-ADF7-4F25-9B09-41766B79D7E4}" dt="2023-02-07T14:42:55.857" v="164" actId="14100"/>
          <ac:picMkLst>
            <pc:docMk/>
            <pc:sldMk cId="0" sldId="259"/>
            <ac:picMk id="8197" creationId="{50802941-0341-BB1D-8E52-1DC10276A14A}"/>
          </ac:picMkLst>
        </pc:picChg>
      </pc:sldChg>
      <pc:sldChg chg="delSp modSp mod modAnim">
        <pc:chgData name="Zsuzsanna" userId="1eb35c21-511c-449c-b734-fcb7e7289355" providerId="ADAL" clId="{E2CA6028-ADF7-4F25-9B09-41766B79D7E4}" dt="2023-02-07T14:43:52.490" v="171" actId="478"/>
        <pc:sldMkLst>
          <pc:docMk/>
          <pc:sldMk cId="0" sldId="260"/>
        </pc:sldMkLst>
        <pc:spChg chg="del mod">
          <ac:chgData name="Zsuzsanna" userId="1eb35c21-511c-449c-b734-fcb7e7289355" providerId="ADAL" clId="{E2CA6028-ADF7-4F25-9B09-41766B79D7E4}" dt="2023-02-07T14:43:42.855" v="170" actId="478"/>
          <ac:spMkLst>
            <pc:docMk/>
            <pc:sldMk cId="0" sldId="260"/>
            <ac:spMk id="10242" creationId="{A18B824E-E958-B1AB-9C12-D75091B48877}"/>
          </ac:spMkLst>
        </pc:spChg>
        <pc:spChg chg="mod">
          <ac:chgData name="Zsuzsanna" userId="1eb35c21-511c-449c-b734-fcb7e7289355" providerId="ADAL" clId="{E2CA6028-ADF7-4F25-9B09-41766B79D7E4}" dt="2023-02-07T14:43:30.097" v="167" actId="207"/>
          <ac:spMkLst>
            <pc:docMk/>
            <pc:sldMk cId="0" sldId="260"/>
            <ac:spMk id="10243" creationId="{D62FA135-482B-F5C5-F252-EE5E4FA64CC1}"/>
          </ac:spMkLst>
        </pc:spChg>
        <pc:picChg chg="del">
          <ac:chgData name="Zsuzsanna" userId="1eb35c21-511c-449c-b734-fcb7e7289355" providerId="ADAL" clId="{E2CA6028-ADF7-4F25-9B09-41766B79D7E4}" dt="2023-02-07T14:43:52.490" v="171" actId="478"/>
          <ac:picMkLst>
            <pc:docMk/>
            <pc:sldMk cId="0" sldId="260"/>
            <ac:picMk id="10248" creationId="{63B09849-0E91-719C-DCB4-ED95578C39F4}"/>
          </ac:picMkLst>
        </pc:picChg>
      </pc:sldChg>
      <pc:sldChg chg="modSp mod">
        <pc:chgData name="Zsuzsanna" userId="1eb35c21-511c-449c-b734-fcb7e7289355" providerId="ADAL" clId="{E2CA6028-ADF7-4F25-9B09-41766B79D7E4}" dt="2023-02-07T14:35:23.851" v="49" actId="5793"/>
        <pc:sldMkLst>
          <pc:docMk/>
          <pc:sldMk cId="0" sldId="261"/>
        </pc:sldMkLst>
        <pc:spChg chg="mod">
          <ac:chgData name="Zsuzsanna" userId="1eb35c21-511c-449c-b734-fcb7e7289355" providerId="ADAL" clId="{E2CA6028-ADF7-4F25-9B09-41766B79D7E4}" dt="2023-02-07T14:34:36.546" v="44" actId="207"/>
          <ac:spMkLst>
            <pc:docMk/>
            <pc:sldMk cId="0" sldId="261"/>
            <ac:spMk id="11266" creationId="{AE6847A7-AB18-C234-0AA4-23A2C834DACE}"/>
          </ac:spMkLst>
        </pc:spChg>
        <pc:spChg chg="mod">
          <ac:chgData name="Zsuzsanna" userId="1eb35c21-511c-449c-b734-fcb7e7289355" providerId="ADAL" clId="{E2CA6028-ADF7-4F25-9B09-41766B79D7E4}" dt="2023-02-07T14:35:23.851" v="49" actId="5793"/>
          <ac:spMkLst>
            <pc:docMk/>
            <pc:sldMk cId="0" sldId="261"/>
            <ac:spMk id="11267" creationId="{D2E48430-1790-956E-765E-137E7479C11B}"/>
          </ac:spMkLst>
        </pc:spChg>
      </pc:sldChg>
      <pc:sldChg chg="modSp mod">
        <pc:chgData name="Zsuzsanna" userId="1eb35c21-511c-449c-b734-fcb7e7289355" providerId="ADAL" clId="{E2CA6028-ADF7-4F25-9B09-41766B79D7E4}" dt="2023-02-07T14:46:19.061" v="199" actId="207"/>
        <pc:sldMkLst>
          <pc:docMk/>
          <pc:sldMk cId="0" sldId="262"/>
        </pc:sldMkLst>
        <pc:spChg chg="mod">
          <ac:chgData name="Zsuzsanna" userId="1eb35c21-511c-449c-b734-fcb7e7289355" providerId="ADAL" clId="{E2CA6028-ADF7-4F25-9B09-41766B79D7E4}" dt="2023-02-07T14:32:10.209" v="5" actId="27636"/>
          <ac:spMkLst>
            <pc:docMk/>
            <pc:sldMk cId="0" sldId="262"/>
            <ac:spMk id="9220" creationId="{A7D0DC69-6455-685F-1B34-CFC333CD8ABF}"/>
          </ac:spMkLst>
        </pc:spChg>
        <pc:spChg chg="mod">
          <ac:chgData name="Zsuzsanna" userId="1eb35c21-511c-449c-b734-fcb7e7289355" providerId="ADAL" clId="{E2CA6028-ADF7-4F25-9B09-41766B79D7E4}" dt="2023-02-07T14:43:58.690" v="172" actId="207"/>
          <ac:spMkLst>
            <pc:docMk/>
            <pc:sldMk cId="0" sldId="262"/>
            <ac:spMk id="12290" creationId="{09F134CD-3629-6415-D868-DC8E7598EA30}"/>
          </ac:spMkLst>
        </pc:spChg>
        <pc:spChg chg="mod">
          <ac:chgData name="Zsuzsanna" userId="1eb35c21-511c-449c-b734-fcb7e7289355" providerId="ADAL" clId="{E2CA6028-ADF7-4F25-9B09-41766B79D7E4}" dt="2023-02-07T14:46:19.061" v="199" actId="207"/>
          <ac:spMkLst>
            <pc:docMk/>
            <pc:sldMk cId="0" sldId="262"/>
            <ac:spMk id="12291" creationId="{73C9FF5F-F4D6-1201-E6EB-05B85EE59C6E}"/>
          </ac:spMkLst>
        </pc:spChg>
      </pc:sldChg>
      <pc:sldChg chg="modSp mod modAnim">
        <pc:chgData name="Zsuzsanna" userId="1eb35c21-511c-449c-b734-fcb7e7289355" providerId="ADAL" clId="{E2CA6028-ADF7-4F25-9B09-41766B79D7E4}" dt="2023-02-07T14:45:53.599" v="195" actId="20577"/>
        <pc:sldMkLst>
          <pc:docMk/>
          <pc:sldMk cId="0" sldId="263"/>
        </pc:sldMkLst>
        <pc:spChg chg="mod">
          <ac:chgData name="Zsuzsanna" userId="1eb35c21-511c-449c-b734-fcb7e7289355" providerId="ADAL" clId="{E2CA6028-ADF7-4F25-9B09-41766B79D7E4}" dt="2023-02-07T14:44:29.491" v="177"/>
          <ac:spMkLst>
            <pc:docMk/>
            <pc:sldMk cId="0" sldId="263"/>
            <ac:spMk id="13314" creationId="{CF953EBA-B14E-1CDC-202C-9DE6BCDA5488}"/>
          </ac:spMkLst>
        </pc:spChg>
        <pc:spChg chg="mod">
          <ac:chgData name="Zsuzsanna" userId="1eb35c21-511c-449c-b734-fcb7e7289355" providerId="ADAL" clId="{E2CA6028-ADF7-4F25-9B09-41766B79D7E4}" dt="2023-02-07T14:45:53.599" v="195" actId="20577"/>
          <ac:spMkLst>
            <pc:docMk/>
            <pc:sldMk cId="0" sldId="263"/>
            <ac:spMk id="13316" creationId="{8E2708F9-6D47-7D3C-14AB-7A691DF8EE3F}"/>
          </ac:spMkLst>
        </pc:spChg>
        <pc:spChg chg="mod">
          <ac:chgData name="Zsuzsanna" userId="1eb35c21-511c-449c-b734-fcb7e7289355" providerId="ADAL" clId="{E2CA6028-ADF7-4F25-9B09-41766B79D7E4}" dt="2023-02-07T14:45:38.398" v="192" actId="207"/>
          <ac:spMkLst>
            <pc:docMk/>
            <pc:sldMk cId="0" sldId="263"/>
            <ac:spMk id="13317" creationId="{5CF294C4-A31C-C92C-8D24-6ED929B1ACCF}"/>
          </ac:spMkLst>
        </pc:spChg>
      </pc:sldChg>
      <pc:sldChg chg="modSp mod">
        <pc:chgData name="Zsuzsanna" userId="1eb35c21-511c-449c-b734-fcb7e7289355" providerId="ADAL" clId="{E2CA6028-ADF7-4F25-9B09-41766B79D7E4}" dt="2023-02-07T14:46:30.339" v="200" actId="207"/>
        <pc:sldMkLst>
          <pc:docMk/>
          <pc:sldMk cId="0" sldId="264"/>
        </pc:sldMkLst>
        <pc:spChg chg="mod">
          <ac:chgData name="Zsuzsanna" userId="1eb35c21-511c-449c-b734-fcb7e7289355" providerId="ADAL" clId="{E2CA6028-ADF7-4F25-9B09-41766B79D7E4}" dt="2023-02-07T14:44:21.451" v="176"/>
          <ac:spMkLst>
            <pc:docMk/>
            <pc:sldMk cId="0" sldId="264"/>
            <ac:spMk id="15364" creationId="{C8CFF64C-8DC6-8F3E-13F6-40CCAE85F2F2}"/>
          </ac:spMkLst>
        </pc:spChg>
        <pc:spChg chg="mod">
          <ac:chgData name="Zsuzsanna" userId="1eb35c21-511c-449c-b734-fcb7e7289355" providerId="ADAL" clId="{E2CA6028-ADF7-4F25-9B09-41766B79D7E4}" dt="2023-02-07T14:46:30.339" v="200" actId="207"/>
          <ac:spMkLst>
            <pc:docMk/>
            <pc:sldMk cId="0" sldId="264"/>
            <ac:spMk id="15365" creationId="{54488AE7-2544-9B60-5388-6E8487F02CC3}"/>
          </ac:spMkLst>
        </pc:spChg>
        <pc:picChg chg="mod">
          <ac:chgData name="Zsuzsanna" userId="1eb35c21-511c-449c-b734-fcb7e7289355" providerId="ADAL" clId="{E2CA6028-ADF7-4F25-9B09-41766B79D7E4}" dt="2023-02-07T14:44:50.193" v="181" actId="1076"/>
          <ac:picMkLst>
            <pc:docMk/>
            <pc:sldMk cId="0" sldId="264"/>
            <ac:picMk id="15368" creationId="{662BEEC2-1FB0-D91F-3225-6429AF8D9F5D}"/>
          </ac:picMkLst>
        </pc:picChg>
        <pc:picChg chg="mod">
          <ac:chgData name="Zsuzsanna" userId="1eb35c21-511c-449c-b734-fcb7e7289355" providerId="ADAL" clId="{E2CA6028-ADF7-4F25-9B09-41766B79D7E4}" dt="2023-02-07T14:44:53.961" v="184" actId="1076"/>
          <ac:picMkLst>
            <pc:docMk/>
            <pc:sldMk cId="0" sldId="264"/>
            <ac:picMk id="15370" creationId="{76D34A60-3418-94D5-39C3-0E30863E2073}"/>
          </ac:picMkLst>
        </pc:picChg>
      </pc:sldChg>
      <pc:sldChg chg="delSp modSp mod">
        <pc:chgData name="Zsuzsanna" userId="1eb35c21-511c-449c-b734-fcb7e7289355" providerId="ADAL" clId="{E2CA6028-ADF7-4F25-9B09-41766B79D7E4}" dt="2023-02-07T14:46:10.557" v="198" actId="478"/>
        <pc:sldMkLst>
          <pc:docMk/>
          <pc:sldMk cId="0" sldId="265"/>
        </pc:sldMkLst>
        <pc:spChg chg="del mod">
          <ac:chgData name="Zsuzsanna" userId="1eb35c21-511c-449c-b734-fcb7e7289355" providerId="ADAL" clId="{E2CA6028-ADF7-4F25-9B09-41766B79D7E4}" dt="2023-02-07T14:46:10.557" v="198" actId="478"/>
          <ac:spMkLst>
            <pc:docMk/>
            <pc:sldMk cId="0" sldId="265"/>
            <ac:spMk id="10244" creationId="{F61696A0-4620-891F-9D0C-1DBC9F14122A}"/>
          </ac:spMkLst>
        </pc:spChg>
        <pc:spChg chg="mod">
          <ac:chgData name="Zsuzsanna" userId="1eb35c21-511c-449c-b734-fcb7e7289355" providerId="ADAL" clId="{E2CA6028-ADF7-4F25-9B09-41766B79D7E4}" dt="2023-02-07T14:44:04.074" v="173" actId="207"/>
          <ac:spMkLst>
            <pc:docMk/>
            <pc:sldMk cId="0" sldId="265"/>
            <ac:spMk id="34820" creationId="{A905B4B0-EF1E-B03D-13F3-BFF846992576}"/>
          </ac:spMkLst>
        </pc:spChg>
        <pc:spChg chg="mod">
          <ac:chgData name="Zsuzsanna" userId="1eb35c21-511c-449c-b734-fcb7e7289355" providerId="ADAL" clId="{E2CA6028-ADF7-4F25-9B09-41766B79D7E4}" dt="2023-02-07T14:46:00.460" v="196" actId="207"/>
          <ac:spMkLst>
            <pc:docMk/>
            <pc:sldMk cId="0" sldId="265"/>
            <ac:spMk id="34821" creationId="{0A7C528F-C58C-5FE5-8F73-0CDFDADCE465}"/>
          </ac:spMkLst>
        </pc:spChg>
        <pc:picChg chg="mod">
          <ac:chgData name="Zsuzsanna" userId="1eb35c21-511c-449c-b734-fcb7e7289355" providerId="ADAL" clId="{E2CA6028-ADF7-4F25-9B09-41766B79D7E4}" dt="2023-02-07T14:46:02.521" v="197" actId="14100"/>
          <ac:picMkLst>
            <pc:docMk/>
            <pc:sldMk cId="0" sldId="265"/>
            <ac:picMk id="34824" creationId="{CD4AD6C1-1313-93DD-2DE6-2D04EE16442A}"/>
          </ac:picMkLst>
        </pc:picChg>
      </pc:sldChg>
      <pc:sldChg chg="addSp delSp modSp mod">
        <pc:chgData name="Zsuzsanna" userId="1eb35c21-511c-449c-b734-fcb7e7289355" providerId="ADAL" clId="{E2CA6028-ADF7-4F25-9B09-41766B79D7E4}" dt="2023-02-07T14:32:51.723" v="18" actId="1076"/>
        <pc:sldMkLst>
          <pc:docMk/>
          <pc:sldMk cId="0" sldId="267"/>
        </pc:sldMkLst>
        <pc:spChg chg="add del mod">
          <ac:chgData name="Zsuzsanna" userId="1eb35c21-511c-449c-b734-fcb7e7289355" providerId="ADAL" clId="{E2CA6028-ADF7-4F25-9B09-41766B79D7E4}" dt="2023-02-07T14:32:45.037" v="16" actId="478"/>
          <ac:spMkLst>
            <pc:docMk/>
            <pc:sldMk cId="0" sldId="267"/>
            <ac:spMk id="3" creationId="{58B6C011-2F7D-5E1E-0352-5E3552FCE43F}"/>
          </ac:spMkLst>
        </pc:spChg>
        <pc:picChg chg="del mod">
          <ac:chgData name="Zsuzsanna" userId="1eb35c21-511c-449c-b734-fcb7e7289355" providerId="ADAL" clId="{E2CA6028-ADF7-4F25-9B09-41766B79D7E4}" dt="2023-02-07T14:32:40.372" v="15" actId="478"/>
          <ac:picMkLst>
            <pc:docMk/>
            <pc:sldMk cId="0" sldId="267"/>
            <ac:picMk id="3074" creationId="{CB0B5A1C-EB06-60D7-2DE8-3CF5D521E5CB}"/>
          </ac:picMkLst>
        </pc:picChg>
        <pc:picChg chg="mod">
          <ac:chgData name="Zsuzsanna" userId="1eb35c21-511c-449c-b734-fcb7e7289355" providerId="ADAL" clId="{E2CA6028-ADF7-4F25-9B09-41766B79D7E4}" dt="2023-02-07T14:32:51.723" v="18" actId="1076"/>
          <ac:picMkLst>
            <pc:docMk/>
            <pc:sldMk cId="0" sldId="267"/>
            <ac:picMk id="3075" creationId="{12EEDD3D-1A01-19D9-538D-1F0251BDFBB9}"/>
          </ac:picMkLst>
        </pc:picChg>
      </pc:sldChg>
    </pc:docChg>
  </pc:docChgLst>
  <pc:docChgLst>
    <pc:chgData name="Zsuzsanna Erzsebet Ehn" userId="S::zehn@vsb.bc.ca::1eb35c21-511c-449c-b734-fcb7e7289355" providerId="AD" clId="Web-{D38172DD-E149-870A-1852-49BE95473DC0}"/>
    <pc:docChg chg="modSld">
      <pc:chgData name="Zsuzsanna Erzsebet Ehn" userId="S::zehn@vsb.bc.ca::1eb35c21-511c-449c-b734-fcb7e7289355" providerId="AD" clId="Web-{D38172DD-E149-870A-1852-49BE95473DC0}" dt="2023-02-07T14:21:56.380" v="0"/>
      <pc:docMkLst>
        <pc:docMk/>
      </pc:docMkLst>
      <pc:sldChg chg="delSp">
        <pc:chgData name="Zsuzsanna Erzsebet Ehn" userId="S::zehn@vsb.bc.ca::1eb35c21-511c-449c-b734-fcb7e7289355" providerId="AD" clId="Web-{D38172DD-E149-870A-1852-49BE95473DC0}" dt="2023-02-07T14:21:56.380" v="0"/>
        <pc:sldMkLst>
          <pc:docMk/>
          <pc:sldMk cId="0" sldId="256"/>
        </pc:sldMkLst>
        <pc:picChg chg="del">
          <ac:chgData name="Zsuzsanna Erzsebet Ehn" userId="S::zehn@vsb.bc.ca::1eb35c21-511c-449c-b734-fcb7e7289355" providerId="AD" clId="Web-{D38172DD-E149-870A-1852-49BE95473DC0}" dt="2023-02-07T14:21:56.380" v="0"/>
          <ac:picMkLst>
            <pc:docMk/>
            <pc:sldMk cId="0" sldId="256"/>
            <ac:picMk id="2052" creationId="{BC8E69DB-D472-70FC-96FF-A77356FE7386}"/>
          </ac:picMkLst>
        </pc:picChg>
      </pc:sldChg>
    </pc:docChg>
  </pc:docChgLst>
  <pc:docChgLst>
    <pc:chgData name="Zsuzsanna Erzsebet Ehn" userId="1eb35c21-511c-449c-b734-fcb7e7289355" providerId="ADAL" clId="{F502E1FB-256E-4092-998D-26F0C2A963A8}"/>
    <pc:docChg chg="undo custSel addSld delSld modSld sldOrd">
      <pc:chgData name="Zsuzsanna Erzsebet Ehn" userId="1eb35c21-511c-449c-b734-fcb7e7289355" providerId="ADAL" clId="{F502E1FB-256E-4092-998D-26F0C2A963A8}" dt="2023-02-10T17:05:02.848" v="483" actId="403"/>
      <pc:docMkLst>
        <pc:docMk/>
      </pc:docMkLst>
      <pc:sldChg chg="addSp delSp modSp mod ord setBg">
        <pc:chgData name="Zsuzsanna Erzsebet Ehn" userId="1eb35c21-511c-449c-b734-fcb7e7289355" providerId="ADAL" clId="{F502E1FB-256E-4092-998D-26F0C2A963A8}" dt="2023-02-07T17:20:09.498" v="397"/>
        <pc:sldMkLst>
          <pc:docMk/>
          <pc:sldMk cId="0" sldId="256"/>
        </pc:sldMkLst>
        <pc:spChg chg="del">
          <ac:chgData name="Zsuzsanna Erzsebet Ehn" userId="1eb35c21-511c-449c-b734-fcb7e7289355" providerId="ADAL" clId="{F502E1FB-256E-4092-998D-26F0C2A963A8}" dt="2023-02-07T17:18:37.913" v="355" actId="478"/>
          <ac:spMkLst>
            <pc:docMk/>
            <pc:sldMk cId="0" sldId="256"/>
            <ac:spMk id="2051" creationId="{C3D668AD-B6C5-54DA-0955-04F47B03F33A}"/>
          </ac:spMkLst>
        </pc:spChg>
        <pc:spChg chg="mod">
          <ac:chgData name="Zsuzsanna Erzsebet Ehn" userId="1eb35c21-511c-449c-b734-fcb7e7289355" providerId="ADAL" clId="{F502E1FB-256E-4092-998D-26F0C2A963A8}" dt="2023-02-07T17:18:42.938" v="356" actId="26606"/>
          <ac:spMkLst>
            <pc:docMk/>
            <pc:sldMk cId="0" sldId="256"/>
            <ac:spMk id="2054" creationId="{F8C8F5F7-234D-1C99-81B4-42772F184AA8}"/>
          </ac:spMkLst>
        </pc:spChg>
        <pc:picChg chg="del">
          <ac:chgData name="Zsuzsanna Erzsebet Ehn" userId="1eb35c21-511c-449c-b734-fcb7e7289355" providerId="ADAL" clId="{F502E1FB-256E-4092-998D-26F0C2A963A8}" dt="2023-02-07T17:18:28.470" v="354" actId="478"/>
          <ac:picMkLst>
            <pc:docMk/>
            <pc:sldMk cId="0" sldId="256"/>
            <ac:picMk id="2053" creationId="{15B33A10-560B-A287-33CF-AC9A4BE4CAEB}"/>
          </ac:picMkLst>
        </pc:picChg>
        <pc:picChg chg="add">
          <ac:chgData name="Zsuzsanna Erzsebet Ehn" userId="1eb35c21-511c-449c-b734-fcb7e7289355" providerId="ADAL" clId="{F502E1FB-256E-4092-998D-26F0C2A963A8}" dt="2023-02-07T17:18:42.938" v="356" actId="26606"/>
          <ac:picMkLst>
            <pc:docMk/>
            <pc:sldMk cId="0" sldId="256"/>
            <ac:picMk id="2056" creationId="{CC117B6C-758E-5F5C-9CE1-68763A409D44}"/>
          </ac:picMkLst>
        </pc:picChg>
      </pc:sldChg>
      <pc:sldChg chg="addSp delSp modSp mod modAnim">
        <pc:chgData name="Zsuzsanna Erzsebet Ehn" userId="1eb35c21-511c-449c-b734-fcb7e7289355" providerId="ADAL" clId="{F502E1FB-256E-4092-998D-26F0C2A963A8}" dt="2023-02-07T20:20:01.383" v="441" actId="404"/>
        <pc:sldMkLst>
          <pc:docMk/>
          <pc:sldMk cId="0" sldId="258"/>
        </pc:sldMkLst>
        <pc:spChg chg="mod">
          <ac:chgData name="Zsuzsanna Erzsebet Ehn" userId="1eb35c21-511c-449c-b734-fcb7e7289355" providerId="ADAL" clId="{F502E1FB-256E-4092-998D-26F0C2A963A8}" dt="2023-02-07T20:19:53.226" v="439" actId="255"/>
          <ac:spMkLst>
            <pc:docMk/>
            <pc:sldMk cId="0" sldId="258"/>
            <ac:spMk id="5122" creationId="{FE091070-9F25-DEBB-9EAF-4FA3070714E1}"/>
          </ac:spMkLst>
        </pc:spChg>
        <pc:spChg chg="mod">
          <ac:chgData name="Zsuzsanna Erzsebet Ehn" userId="1eb35c21-511c-449c-b734-fcb7e7289355" providerId="ADAL" clId="{F502E1FB-256E-4092-998D-26F0C2A963A8}" dt="2023-02-07T20:20:01.383" v="441" actId="404"/>
          <ac:spMkLst>
            <pc:docMk/>
            <pc:sldMk cId="0" sldId="258"/>
            <ac:spMk id="5123" creationId="{18A85C04-A176-9CFD-1DE1-028FD39911D3}"/>
          </ac:spMkLst>
        </pc:spChg>
        <pc:picChg chg="mod">
          <ac:chgData name="Zsuzsanna Erzsebet Ehn" userId="1eb35c21-511c-449c-b734-fcb7e7289355" providerId="ADAL" clId="{F502E1FB-256E-4092-998D-26F0C2A963A8}" dt="2023-02-07T20:19:57.187" v="440" actId="1076"/>
          <ac:picMkLst>
            <pc:docMk/>
            <pc:sldMk cId="0" sldId="258"/>
            <ac:picMk id="2" creationId="{F434FB11-E34A-E25C-5B73-06AA64CDB694}"/>
          </ac:picMkLst>
        </pc:picChg>
        <pc:picChg chg="del">
          <ac:chgData name="Zsuzsanna Erzsebet Ehn" userId="1eb35c21-511c-449c-b734-fcb7e7289355" providerId="ADAL" clId="{F502E1FB-256E-4092-998D-26F0C2A963A8}" dt="2023-02-07T17:10:44.769" v="18" actId="26606"/>
          <ac:picMkLst>
            <pc:docMk/>
            <pc:sldMk cId="0" sldId="258"/>
            <ac:picMk id="5128" creationId="{B536FA4E-0152-4E27-91DA-0FC22D1846BB}"/>
          </ac:picMkLst>
        </pc:picChg>
        <pc:picChg chg="add">
          <ac:chgData name="Zsuzsanna Erzsebet Ehn" userId="1eb35c21-511c-449c-b734-fcb7e7289355" providerId="ADAL" clId="{F502E1FB-256E-4092-998D-26F0C2A963A8}" dt="2023-02-07T17:10:44.769" v="18" actId="26606"/>
          <ac:picMkLst>
            <pc:docMk/>
            <pc:sldMk cId="0" sldId="258"/>
            <ac:picMk id="5133" creationId="{1CF706DA-13E8-4A4F-9260-551FB8127BDD}"/>
          </ac:picMkLst>
        </pc:picChg>
      </pc:sldChg>
      <pc:sldChg chg="modSp mod">
        <pc:chgData name="Zsuzsanna Erzsebet Ehn" userId="1eb35c21-511c-449c-b734-fcb7e7289355" providerId="ADAL" clId="{F502E1FB-256E-4092-998D-26F0C2A963A8}" dt="2023-02-07T17:26:11.120" v="424" actId="1076"/>
        <pc:sldMkLst>
          <pc:docMk/>
          <pc:sldMk cId="0" sldId="259"/>
        </pc:sldMkLst>
        <pc:spChg chg="mod">
          <ac:chgData name="Zsuzsanna Erzsebet Ehn" userId="1eb35c21-511c-449c-b734-fcb7e7289355" providerId="ADAL" clId="{F502E1FB-256E-4092-998D-26F0C2A963A8}" dt="2023-02-07T17:26:11.120" v="424" actId="1076"/>
          <ac:spMkLst>
            <pc:docMk/>
            <pc:sldMk cId="0" sldId="259"/>
            <ac:spMk id="8194" creationId="{55C59AB0-5206-8D8C-0DC5-012A36E6CCA5}"/>
          </ac:spMkLst>
        </pc:spChg>
        <pc:spChg chg="mod">
          <ac:chgData name="Zsuzsanna Erzsebet Ehn" userId="1eb35c21-511c-449c-b734-fcb7e7289355" providerId="ADAL" clId="{F502E1FB-256E-4092-998D-26F0C2A963A8}" dt="2023-02-07T17:15:46.528" v="285" actId="1076"/>
          <ac:spMkLst>
            <pc:docMk/>
            <pc:sldMk cId="0" sldId="259"/>
            <ac:spMk id="8195" creationId="{98525EC8-FC33-4A2B-D5D9-364D53B918F4}"/>
          </ac:spMkLst>
        </pc:spChg>
        <pc:picChg chg="mod">
          <ac:chgData name="Zsuzsanna Erzsebet Ehn" userId="1eb35c21-511c-449c-b734-fcb7e7289355" providerId="ADAL" clId="{F502E1FB-256E-4092-998D-26F0C2A963A8}" dt="2023-02-07T17:15:29.890" v="283" actId="1076"/>
          <ac:picMkLst>
            <pc:docMk/>
            <pc:sldMk cId="0" sldId="259"/>
            <ac:picMk id="8197" creationId="{50802941-0341-BB1D-8E52-1DC10276A14A}"/>
          </ac:picMkLst>
        </pc:picChg>
      </pc:sldChg>
      <pc:sldChg chg="modSp mod modAnim">
        <pc:chgData name="Zsuzsanna Erzsebet Ehn" userId="1eb35c21-511c-449c-b734-fcb7e7289355" providerId="ADAL" clId="{F502E1FB-256E-4092-998D-26F0C2A963A8}" dt="2023-02-10T17:04:54.323" v="481" actId="20577"/>
        <pc:sldMkLst>
          <pc:docMk/>
          <pc:sldMk cId="0" sldId="260"/>
        </pc:sldMkLst>
        <pc:spChg chg="mod">
          <ac:chgData name="Zsuzsanna Erzsebet Ehn" userId="1eb35c21-511c-449c-b734-fcb7e7289355" providerId="ADAL" clId="{F502E1FB-256E-4092-998D-26F0C2A963A8}" dt="2023-02-10T17:04:54.323" v="481" actId="20577"/>
          <ac:spMkLst>
            <pc:docMk/>
            <pc:sldMk cId="0" sldId="260"/>
            <ac:spMk id="10243" creationId="{D62FA135-482B-F5C5-F252-EE5E4FA64CC1}"/>
          </ac:spMkLst>
        </pc:spChg>
      </pc:sldChg>
      <pc:sldChg chg="modSp">
        <pc:chgData name="Zsuzsanna Erzsebet Ehn" userId="1eb35c21-511c-449c-b734-fcb7e7289355" providerId="ADAL" clId="{F502E1FB-256E-4092-998D-26F0C2A963A8}" dt="2023-02-10T17:05:02.848" v="483" actId="403"/>
        <pc:sldMkLst>
          <pc:docMk/>
          <pc:sldMk cId="0" sldId="261"/>
        </pc:sldMkLst>
        <pc:spChg chg="mod">
          <ac:chgData name="Zsuzsanna Erzsebet Ehn" userId="1eb35c21-511c-449c-b734-fcb7e7289355" providerId="ADAL" clId="{F502E1FB-256E-4092-998D-26F0C2A963A8}" dt="2023-02-10T17:05:02.848" v="483" actId="403"/>
          <ac:spMkLst>
            <pc:docMk/>
            <pc:sldMk cId="0" sldId="261"/>
            <ac:spMk id="11267" creationId="{D2E48430-1790-956E-765E-137E7479C11B}"/>
          </ac:spMkLst>
        </pc:spChg>
      </pc:sldChg>
      <pc:sldChg chg="modSp del mod">
        <pc:chgData name="Zsuzsanna Erzsebet Ehn" userId="1eb35c21-511c-449c-b734-fcb7e7289355" providerId="ADAL" clId="{F502E1FB-256E-4092-998D-26F0C2A963A8}" dt="2023-02-07T17:18:01.702" v="316" actId="47"/>
        <pc:sldMkLst>
          <pc:docMk/>
          <pc:sldMk cId="0" sldId="267"/>
        </pc:sldMkLst>
        <pc:picChg chg="mod">
          <ac:chgData name="Zsuzsanna Erzsebet Ehn" userId="1eb35c21-511c-449c-b734-fcb7e7289355" providerId="ADAL" clId="{F502E1FB-256E-4092-998D-26F0C2A963A8}" dt="2023-02-07T17:09:31.802" v="1" actId="1076"/>
          <ac:picMkLst>
            <pc:docMk/>
            <pc:sldMk cId="0" sldId="267"/>
            <ac:picMk id="3075" creationId="{12EEDD3D-1A01-19D9-538D-1F0251BDFBB9}"/>
          </ac:picMkLst>
        </pc:picChg>
      </pc:sldChg>
      <pc:sldChg chg="addSp delSp modSp new mod setBg">
        <pc:chgData name="Zsuzsanna Erzsebet Ehn" userId="1eb35c21-511c-449c-b734-fcb7e7289355" providerId="ADAL" clId="{F502E1FB-256E-4092-998D-26F0C2A963A8}" dt="2023-02-07T17:19:36.528" v="391" actId="26606"/>
        <pc:sldMkLst>
          <pc:docMk/>
          <pc:sldMk cId="1744786153" sldId="268"/>
        </pc:sldMkLst>
        <pc:spChg chg="mod">
          <ac:chgData name="Zsuzsanna Erzsebet Ehn" userId="1eb35c21-511c-449c-b734-fcb7e7289355" providerId="ADAL" clId="{F502E1FB-256E-4092-998D-26F0C2A963A8}" dt="2023-02-07T17:19:36.528" v="391" actId="26606"/>
          <ac:spMkLst>
            <pc:docMk/>
            <pc:sldMk cId="1744786153" sldId="268"/>
            <ac:spMk id="2" creationId="{E7EA2179-7742-A5E5-E2F2-2D929EBA3A29}"/>
          </ac:spMkLst>
        </pc:spChg>
        <pc:spChg chg="del">
          <ac:chgData name="Zsuzsanna Erzsebet Ehn" userId="1eb35c21-511c-449c-b734-fcb7e7289355" providerId="ADAL" clId="{F502E1FB-256E-4092-998D-26F0C2A963A8}" dt="2023-02-07T17:19:16.131" v="389" actId="478"/>
          <ac:spMkLst>
            <pc:docMk/>
            <pc:sldMk cId="1744786153" sldId="268"/>
            <ac:spMk id="3" creationId="{EC2B7D2E-059B-D85B-DE54-DF556E0547D9}"/>
          </ac:spMkLst>
        </pc:spChg>
        <pc:picChg chg="add">
          <ac:chgData name="Zsuzsanna Erzsebet Ehn" userId="1eb35c21-511c-449c-b734-fcb7e7289355" providerId="ADAL" clId="{F502E1FB-256E-4092-998D-26F0C2A963A8}" dt="2023-02-07T17:19:36.528" v="391" actId="26606"/>
          <ac:picMkLst>
            <pc:docMk/>
            <pc:sldMk cId="1744786153" sldId="268"/>
            <ac:picMk id="4" creationId="{AFD165B8-C0E3-270A-E070-A1D4CE060BA6}"/>
          </ac:picMkLst>
        </pc:picChg>
      </pc:sldChg>
      <pc:sldChg chg="modSp new mod">
        <pc:chgData name="Zsuzsanna Erzsebet Ehn" userId="1eb35c21-511c-449c-b734-fcb7e7289355" providerId="ADAL" clId="{F502E1FB-256E-4092-998D-26F0C2A963A8}" dt="2023-02-07T20:19:33.605" v="438" actId="20577"/>
        <pc:sldMkLst>
          <pc:docMk/>
          <pc:sldMk cId="1315532906" sldId="269"/>
        </pc:sldMkLst>
        <pc:spChg chg="mod">
          <ac:chgData name="Zsuzsanna Erzsebet Ehn" userId="1eb35c21-511c-449c-b734-fcb7e7289355" providerId="ADAL" clId="{F502E1FB-256E-4092-998D-26F0C2A963A8}" dt="2023-02-07T20:19:33.605" v="438" actId="20577"/>
          <ac:spMkLst>
            <pc:docMk/>
            <pc:sldMk cId="1315532906" sldId="269"/>
            <ac:spMk id="2" creationId="{3B3E4FD8-8C89-E97F-AADD-7F972F47A175}"/>
          </ac:spMkLst>
        </pc:spChg>
        <pc:spChg chg="mod">
          <ac:chgData name="Zsuzsanna Erzsebet Ehn" userId="1eb35c21-511c-449c-b734-fcb7e7289355" providerId="ADAL" clId="{F502E1FB-256E-4092-998D-26F0C2A963A8}" dt="2023-02-07T17:23:16.696" v="422" actId="20577"/>
          <ac:spMkLst>
            <pc:docMk/>
            <pc:sldMk cId="1315532906" sldId="269"/>
            <ac:spMk id="3" creationId="{E4208ACD-DB4B-F5B2-68BE-6BE4CA0E9EC9}"/>
          </ac:spMkLst>
        </pc:spChg>
      </pc:sldChg>
      <pc:sldChg chg="delSp modSp new mod">
        <pc:chgData name="Zsuzsanna Erzsebet Ehn" userId="1eb35c21-511c-449c-b734-fcb7e7289355" providerId="ADAL" clId="{F502E1FB-256E-4092-998D-26F0C2A963A8}" dt="2023-02-07T17:22:51.606" v="402" actId="21"/>
        <pc:sldMkLst>
          <pc:docMk/>
          <pc:sldMk cId="318629395" sldId="270"/>
        </pc:sldMkLst>
        <pc:spChg chg="del">
          <ac:chgData name="Zsuzsanna Erzsebet Ehn" userId="1eb35c21-511c-449c-b734-fcb7e7289355" providerId="ADAL" clId="{F502E1FB-256E-4092-998D-26F0C2A963A8}" dt="2023-02-07T17:17:47.311" v="313" actId="478"/>
          <ac:spMkLst>
            <pc:docMk/>
            <pc:sldMk cId="318629395" sldId="270"/>
            <ac:spMk id="2" creationId="{E08FC520-8D13-288E-6F04-623E9A8AB60C}"/>
          </ac:spMkLst>
        </pc:spChg>
        <pc:spChg chg="mod">
          <ac:chgData name="Zsuzsanna Erzsebet Ehn" userId="1eb35c21-511c-449c-b734-fcb7e7289355" providerId="ADAL" clId="{F502E1FB-256E-4092-998D-26F0C2A963A8}" dt="2023-02-07T17:22:51.606" v="402" actId="21"/>
          <ac:spMkLst>
            <pc:docMk/>
            <pc:sldMk cId="318629395" sldId="270"/>
            <ac:spMk id="3" creationId="{BB76019F-1495-6A21-A355-9326C230A0C9}"/>
          </ac:spMkLst>
        </pc:spChg>
      </pc:sldChg>
      <pc:sldChg chg="delSp modSp new mod">
        <pc:chgData name="Zsuzsanna Erzsebet Ehn" userId="1eb35c21-511c-449c-b734-fcb7e7289355" providerId="ADAL" clId="{F502E1FB-256E-4092-998D-26F0C2A963A8}" dt="2023-02-07T17:20:01.278" v="395" actId="14100"/>
        <pc:sldMkLst>
          <pc:docMk/>
          <pc:sldMk cId="43167256" sldId="271"/>
        </pc:sldMkLst>
        <pc:spChg chg="mod">
          <ac:chgData name="Zsuzsanna Erzsebet Ehn" userId="1eb35c21-511c-449c-b734-fcb7e7289355" providerId="ADAL" clId="{F502E1FB-256E-4092-998D-26F0C2A963A8}" dt="2023-02-07T17:20:01.278" v="395" actId="14100"/>
          <ac:spMkLst>
            <pc:docMk/>
            <pc:sldMk cId="43167256" sldId="271"/>
            <ac:spMk id="2" creationId="{2C6B5DD7-82FD-A157-EB68-ABCFDDDD2CEB}"/>
          </ac:spMkLst>
        </pc:spChg>
        <pc:spChg chg="del">
          <ac:chgData name="Zsuzsanna Erzsebet Ehn" userId="1eb35c21-511c-449c-b734-fcb7e7289355" providerId="ADAL" clId="{F502E1FB-256E-4092-998D-26F0C2A963A8}" dt="2023-02-07T17:19:50.362" v="392" actId="478"/>
          <ac:spMkLst>
            <pc:docMk/>
            <pc:sldMk cId="43167256" sldId="271"/>
            <ac:spMk id="3" creationId="{0034D037-D1BE-55B7-8AD7-F7608ED3D6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6D545-5CE9-4E44-ABFC-A719B134098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D9930-355C-4866-9896-B047E7CE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1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D9930-355C-4866-9896-B047E7CE3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A1B6A-D2F5-4AB0-8A25-10C3569706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87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7B172-B809-47DA-9953-09B39A977E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41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7B172-B809-47DA-9953-09B39A977E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70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7B172-B809-47DA-9953-09B39A977E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508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7B172-B809-47DA-9953-09B39A977E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86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7B172-B809-47DA-9953-09B39A977E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6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7B172-B809-47DA-9953-09B39A977E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990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22FC9-0E7C-479B-99AF-2BFEED5A253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15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41D39-E08F-4C90-BD04-65B84B3D12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344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6B576-5D85-9FF1-9C97-6C9BEF273D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155166-7799-BE4E-D02E-366215E475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6E6221-7C7B-6769-1063-CD31B30A6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702F9-1BA6-4578-8BAF-CE77D542F8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77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72D2D-A548-4EC1-81E8-2EAD1A0E662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21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854AB-DD42-487E-AE54-87BF592DB5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10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E11E8-4C0C-427B-BFA9-A9E54C0DF1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04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15FE0-A144-4AFB-AC1D-950A6C8F8B3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56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ABEA5-036B-4B57-B282-D4666DEA5FB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26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56EC2-7457-44F6-8803-D7F58B0003B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30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65CFE-5966-4266-AA41-C49000A74E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20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5C30C-CE4C-475E-93C4-7D95DB2114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69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1697B172-B809-47DA-9953-09B39A977E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337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AFD165B8-C0E3-270A-E070-A1D4CE060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EA2179-7742-A5E5-E2F2-2D929EBA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19" y="1769540"/>
            <a:ext cx="7080026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cs typeface="Arial" panose="020B0604020202020204" pitchFamily="34" charset="0"/>
              </a:rPr>
              <a:t>What does it mean to be human?</a:t>
            </a:r>
          </a:p>
        </p:txBody>
      </p:sp>
    </p:spTree>
    <p:extLst>
      <p:ext uri="{BB962C8B-B14F-4D97-AF65-F5344CB8AC3E}">
        <p14:creationId xmlns:p14="http://schemas.microsoft.com/office/powerpoint/2010/main" val="174478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9F134CD-3629-6415-D868-DC8E7598E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  <a:ea typeface="+mj-ea"/>
              </a:rPr>
              <a:t>Familiar Archetypes: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3C9FF5F-F4D6-1201-E6EB-05B85EE59C6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charset="0"/>
                <a:ea typeface="+mn-ea"/>
              </a:rPr>
              <a:t>Creator figure (god or goddess)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charset="0"/>
                <a:ea typeface="+mn-ea"/>
              </a:rPr>
              <a:t>Water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charset="0"/>
                <a:ea typeface="+mn-ea"/>
              </a:rPr>
              <a:t>Golden 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charset="0"/>
                <a:ea typeface="+mn-ea"/>
              </a:rPr>
              <a:t>A Trickster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charset="0"/>
                <a:ea typeface="+mn-ea"/>
              </a:rPr>
              <a:t>Talking Animals (spiritual guides)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charset="0"/>
                <a:ea typeface="+mn-ea"/>
              </a:rPr>
              <a:t>Sibling Rivals and/or Sibling Mates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Tempus Sans ITC" charset="0"/>
              <a:ea typeface="+mn-ea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empus Sans ITC" charset="0"/>
              <a:ea typeface="+mn-ea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7D0DC69-6455-685F-1B34-CFC333CD8AB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12294" name="Picture 6" descr="gow2-zeus">
            <a:extLst>
              <a:ext uri="{FF2B5EF4-FFF2-40B4-BE49-F238E27FC236}">
                <a16:creationId xmlns:a16="http://schemas.microsoft.com/office/drawing/2014/main" id="{FE220E8E-B068-B224-7E18-72D51675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38052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A905B4B0-EF1E-B03D-13F3-BFF846992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  <a:ea typeface="+mj-ea"/>
              </a:rPr>
              <a:t>Familiar Archetypes: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0A7C528F-C58C-5FE5-8F73-0CDFDADCE46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  <a:ea typeface="+mn-ea"/>
              </a:rPr>
              <a:t>Fall From Grace (loss of paradise)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  <a:ea typeface="+mn-ea"/>
              </a:rPr>
              <a:t>Great Destruction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  <a:ea typeface="+mn-ea"/>
              </a:rPr>
              <a:t>Female Earth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  <a:ea typeface="+mn-ea"/>
              </a:rPr>
              <a:t>Creation From Body Parts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  <a:ea typeface="+mn-ea"/>
              </a:rPr>
              <a:t>Perfect Numbers (2, 3, 4, 7, 12)</a:t>
            </a:r>
          </a:p>
        </p:txBody>
      </p:sp>
      <p:pic>
        <p:nvPicPr>
          <p:cNvPr id="34824" name="Picture 8" descr="Anakin-Skywalker-Darth-Vader1">
            <a:extLst>
              <a:ext uri="{FF2B5EF4-FFF2-40B4-BE49-F238E27FC236}">
                <a16:creationId xmlns:a16="http://schemas.microsoft.com/office/drawing/2014/main" id="{CD4AD6C1-1313-93DD-2DE6-2D04EE16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79" y="1580050"/>
            <a:ext cx="4128896" cy="50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F953EBA-B14E-1CDC-202C-9DE6BCDA5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empus Sans ITC" panose="020F0502020204030204" pitchFamily="34" charset="0"/>
                <a:ea typeface="+mj-ea"/>
              </a:rPr>
              <a:t>Sample Archetypes: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E2708F9-6D47-7D3C-14AB-7A691DF8EE3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Fall From Grace</a:t>
            </a:r>
          </a:p>
          <a:p>
            <a:pPr eaLnBrk="1" hangingPunct="1">
              <a:defRPr/>
            </a:pPr>
            <a:endParaRPr lang="en-US" altLang="en-US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 panose="020F0502020204030204" pitchFamily="34" charset="0"/>
              <a:ea typeface="+mn-ea"/>
            </a:endParaRPr>
          </a:p>
          <a:p>
            <a:pPr eaLnBrk="1" hangingPunct="1">
              <a:defRPr/>
            </a:pPr>
            <a:endParaRPr lang="en-US" altLang="en-US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 panose="020F0502020204030204" pitchFamily="34" charset="0"/>
              <a:ea typeface="+mn-ea"/>
            </a:endParaRPr>
          </a:p>
          <a:p>
            <a:pPr eaLnBrk="1" hangingPunct="1">
              <a:defRPr/>
            </a:pPr>
            <a:r>
              <a:rPr lang="en-US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Trickster</a:t>
            </a:r>
          </a:p>
          <a:p>
            <a:pPr eaLnBrk="1" hangingPunct="1">
              <a:defRPr/>
            </a:pPr>
            <a:endParaRPr lang="en-US" altLang="en-US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 panose="020F0502020204030204" pitchFamily="34" charset="0"/>
              <a:ea typeface="+mn-ea"/>
            </a:endParaRPr>
          </a:p>
          <a:p>
            <a:pPr eaLnBrk="1" hangingPunct="1">
              <a:defRPr/>
            </a:pPr>
            <a:endParaRPr lang="en-US" altLang="en-US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 panose="020F0502020204030204" pitchFamily="34" charset="0"/>
              <a:ea typeface="+mn-ea"/>
            </a:endParaRPr>
          </a:p>
          <a:p>
            <a:pPr eaLnBrk="1" hangingPunct="1">
              <a:defRPr/>
            </a:pPr>
            <a:r>
              <a:rPr lang="en-US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Great Destruction</a:t>
            </a:r>
          </a:p>
          <a:p>
            <a:pPr eaLnBrk="1" hangingPunct="1">
              <a:defRPr/>
            </a:pPr>
            <a:endParaRPr lang="en-US" altLang="en-US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 panose="020F0502020204030204" pitchFamily="34" charset="0"/>
              <a:ea typeface="+mn-ea"/>
            </a:endParaRPr>
          </a:p>
          <a:p>
            <a:pPr>
              <a:defRPr/>
            </a:pPr>
            <a:endParaRPr lang="en-US" altLang="en-US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/>
              <a:ea typeface="+mn-ea"/>
            </a:endParaRPr>
          </a:p>
          <a:p>
            <a:pPr>
              <a:defRPr/>
            </a:pPr>
            <a:endParaRPr lang="en-US" altLang="en-US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/>
              <a:ea typeface="+mn-ea"/>
            </a:endParaRPr>
          </a:p>
          <a:p>
            <a:pPr eaLnBrk="1" hangingPunct="1">
              <a:defRPr/>
            </a:pPr>
            <a:r>
              <a:rPr lang="en-US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Golden Age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5CF294C4-A31C-C92C-8D24-6ED929B1ACC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4220144"/>
          </a:xfrm>
        </p:spPr>
        <p:txBody>
          <a:bodyPr>
            <a:normAutofit fontScale="92500" lnSpcReduction="20000"/>
          </a:bodyPr>
          <a:lstStyle/>
          <a:p>
            <a:pPr marL="36900" indent="0" eaLnBrk="1" hangingPunct="1">
              <a:buNone/>
              <a:defRPr/>
            </a:pP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charset="0"/>
                <a:ea typeface="+mn-ea"/>
              </a:rPr>
              <a:t>Adam and Eve, Satan, Anakin Skywalker</a:t>
            </a:r>
          </a:p>
          <a:p>
            <a:pPr marL="36900" indent="0" eaLnBrk="1" hangingPunct="1">
              <a:buNone/>
              <a:defRPr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 charset="0"/>
              <a:ea typeface="+mn-ea"/>
            </a:endParaRPr>
          </a:p>
          <a:p>
            <a:pPr marL="36900" indent="0" eaLnBrk="1" hangingPunct="1">
              <a:buNone/>
              <a:defRPr/>
            </a:pP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/>
                <a:ea typeface="+mn-ea"/>
              </a:rPr>
              <a:t>Loki, the serpent, Raven, Bugs Bunny, Merlin</a:t>
            </a:r>
          </a:p>
          <a:p>
            <a:pPr marL="36900" indent="0" eaLnBrk="1" hangingPunct="1">
              <a:buNone/>
              <a:defRPr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 charset="0"/>
              <a:ea typeface="+mn-ea"/>
            </a:endParaRPr>
          </a:p>
          <a:p>
            <a:pPr marL="36900" indent="0" eaLnBrk="1" hangingPunct="1">
              <a:buNone/>
              <a:defRPr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 charset="0"/>
              <a:ea typeface="+mn-ea"/>
            </a:endParaRPr>
          </a:p>
          <a:p>
            <a:pPr marL="36900" indent="0" eaLnBrk="1" hangingPunct="1">
              <a:buNone/>
              <a:defRPr/>
            </a:pP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/>
                <a:ea typeface="+mn-ea"/>
              </a:rPr>
              <a:t>Flood, SkyNet, Armageddon</a:t>
            </a:r>
          </a:p>
          <a:p>
            <a:pPr marL="36900" indent="0">
              <a:buNone/>
              <a:defRPr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/>
              <a:ea typeface="+mn-ea"/>
            </a:endParaRPr>
          </a:p>
          <a:p>
            <a:pPr marL="36900" indent="0">
              <a:buNone/>
              <a:defRPr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/>
            </a:endParaRPr>
          </a:p>
          <a:p>
            <a:pPr marL="36900" indent="0">
              <a:buNone/>
              <a:defRPr/>
            </a:pP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/>
              <a:ea typeface="+mn-ea"/>
            </a:endParaRPr>
          </a:p>
          <a:p>
            <a:pPr marL="36900" indent="0" eaLnBrk="1" hangingPunct="1">
              <a:buNone/>
              <a:defRPr/>
            </a:pP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/>
                <a:ea typeface="+mn-ea"/>
              </a:rPr>
              <a:t>Asgard, Middle-earth</a:t>
            </a: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auron1">
            <a:extLst>
              <a:ext uri="{FF2B5EF4-FFF2-40B4-BE49-F238E27FC236}">
                <a16:creationId xmlns:a16="http://schemas.microsoft.com/office/drawing/2014/main" id="{205CF381-BD6D-961E-B912-DE970B32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713"/>
            <a:ext cx="868680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C8CFF64C-8DC6-8F3E-13F6-40CCAE85F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empus Sans ITC" panose="020F0502020204030204" pitchFamily="34" charset="0"/>
                <a:ea typeface="+mj-ea"/>
              </a:rPr>
              <a:t>Origin Myths give people a sense of their place in the universe…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54488AE7-2544-9B60-5388-6E8487F02C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  <a:ea typeface="+mn-ea"/>
              </a:rPr>
              <a:t>Who they are</a:t>
            </a:r>
          </a:p>
          <a:p>
            <a:pPr eaLnBrk="1" hangingPunct="1">
              <a:defRPr/>
            </a:pPr>
            <a:endParaRPr lang="en-US" altLang="en-US" sz="2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anose="020F0502020204030204" pitchFamily="34" charset="0"/>
              <a:ea typeface="+mn-ea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  <a:ea typeface="+mn-ea"/>
              </a:rPr>
              <a:t>Where they come from</a:t>
            </a:r>
          </a:p>
          <a:p>
            <a:pPr eaLnBrk="1" hangingPunct="1">
              <a:defRPr/>
            </a:pPr>
            <a:endParaRPr lang="en-US" altLang="en-US" sz="2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anose="020F0502020204030204" pitchFamily="34" charset="0"/>
              <a:ea typeface="+mn-ea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  <a:ea typeface="+mn-ea"/>
              </a:rPr>
              <a:t>What their destiny will be</a:t>
            </a:r>
          </a:p>
        </p:txBody>
      </p:sp>
      <p:pic>
        <p:nvPicPr>
          <p:cNvPr id="15370" name="Picture 10" descr="LOTR_King208SeanAstin">
            <a:extLst>
              <a:ext uri="{FF2B5EF4-FFF2-40B4-BE49-F238E27FC236}">
                <a16:creationId xmlns:a16="http://schemas.microsoft.com/office/drawing/2014/main" id="{76D34A60-3418-94D5-39C3-0E30863E20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5086888"/>
            <a:ext cx="3581400" cy="1496474"/>
          </a:xfrm>
        </p:spPr>
      </p:pic>
      <p:pic>
        <p:nvPicPr>
          <p:cNvPr id="15368" name="Picture 8" descr="The_One_Ring">
            <a:extLst>
              <a:ext uri="{FF2B5EF4-FFF2-40B4-BE49-F238E27FC236}">
                <a16:creationId xmlns:a16="http://schemas.microsoft.com/office/drawing/2014/main" id="{662BEEC2-1FB0-D91F-3225-6429AF8D9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14" y="2209800"/>
            <a:ext cx="3697386" cy="376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5DD7-82FD-A157-EB68-ABCFDDDD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172200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2055" descr="A close up of nerve cell">
            <a:extLst>
              <a:ext uri="{FF2B5EF4-FFF2-40B4-BE49-F238E27FC236}">
                <a16:creationId xmlns:a16="http://schemas.microsoft.com/office/drawing/2014/main" id="{CC117B6C-758E-5F5C-9CE1-68763A409D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054" name="Rectangle 6">
            <a:extLst>
              <a:ext uri="{FF2B5EF4-FFF2-40B4-BE49-F238E27FC236}">
                <a16:creationId xmlns:a16="http://schemas.microsoft.com/office/drawing/2014/main" id="{F8C8F5F7-234D-1C99-81B4-42772F184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019" y="1769540"/>
            <a:ext cx="7080026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altLang="en-US" sz="5400" b="1"/>
              <a:t>Origin Stories and Creation Myths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E091070-9F25-DEBB-9EAF-4FA307071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08460"/>
            <a:ext cx="7696200" cy="150385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empus Sans ITC" panose="020F0502020204030204" pitchFamily="34" charset="0"/>
                <a:ea typeface="+mj-ea"/>
              </a:rPr>
              <a:t>Myth: The world</a:t>
            </a:r>
            <a:r>
              <a:rPr lang="ja-JP" alt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ea typeface="+mj-ea"/>
              </a:rPr>
              <a:t>’</a:t>
            </a:r>
            <a:r>
              <a:rPr lang="en-US" altLang="ja-JP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empus Sans ITC" panose="020F0502020204030204" pitchFamily="34" charset="0"/>
                <a:ea typeface="+mj-ea"/>
              </a:rPr>
              <a:t>s oldest stories</a:t>
            </a:r>
            <a:endParaRPr lang="en-US" altLang="en-US" sz="36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empus Sans ITC" panose="020F0502020204030204" pitchFamily="34" charset="0"/>
              <a:ea typeface="+mj-ea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8A85C04-A176-9CFD-1DE1-028FD39911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8010" y="1395390"/>
            <a:ext cx="5346698" cy="5257799"/>
          </a:xfrm>
        </p:spPr>
        <p:txBody>
          <a:bodyPr anchor="ctr">
            <a:noAutofit/>
          </a:bodyPr>
          <a:lstStyle/>
          <a:p>
            <a:pPr marL="36900" indent="0" eaLnBrk="1" hangingPunct="1">
              <a:lnSpc>
                <a:spcPct val="90000"/>
              </a:lnSpc>
              <a:buClr>
                <a:srgbClr val="5962CB"/>
              </a:buClr>
              <a:buNone/>
              <a:defRPr/>
            </a:pPr>
            <a:r>
              <a:rPr lang="en-US" altLang="en-US" sz="32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empus Sans ITC" panose="020F0502020204030204" pitchFamily="34" charset="0"/>
              </a:rPr>
              <a:t>muthos</a:t>
            </a:r>
            <a:r>
              <a:rPr lang="en-US" alt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</a:rPr>
              <a:t> = story(Greek)</a:t>
            </a:r>
          </a:p>
          <a:p>
            <a:pPr marL="36900" indent="0" eaLnBrk="1" hangingPunct="1">
              <a:lnSpc>
                <a:spcPct val="90000"/>
              </a:lnSpc>
              <a:buClr>
                <a:srgbClr val="5962CB"/>
              </a:buClr>
              <a:buNone/>
              <a:defRPr/>
            </a:pPr>
            <a:endParaRPr lang="en-US" altLang="en-US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anose="020F0502020204030204" pitchFamily="34" charset="0"/>
            </a:endParaRPr>
          </a:p>
          <a:p>
            <a:pPr marL="36900" indent="0" eaLnBrk="1" hangingPunct="1">
              <a:lnSpc>
                <a:spcPct val="90000"/>
              </a:lnSpc>
              <a:buClr>
                <a:srgbClr val="5962CB"/>
              </a:buClr>
              <a:buNone/>
              <a:defRPr/>
            </a:pPr>
            <a:r>
              <a:rPr lang="en-US" alt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</a:rPr>
              <a:t>Origins are uncertain </a:t>
            </a:r>
          </a:p>
          <a:p>
            <a:pPr marL="36900" indent="0" eaLnBrk="1" hangingPunct="1">
              <a:lnSpc>
                <a:spcPct val="90000"/>
              </a:lnSpc>
              <a:buClr>
                <a:srgbClr val="5962CB"/>
              </a:buClr>
              <a:buNone/>
              <a:defRPr/>
            </a:pPr>
            <a:r>
              <a:rPr lang="en-US" alt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</a:rPr>
              <a:t> -anonymous</a:t>
            </a:r>
          </a:p>
          <a:p>
            <a:pPr marL="36900" indent="0" eaLnBrk="1" hangingPunct="1">
              <a:lnSpc>
                <a:spcPct val="90000"/>
              </a:lnSpc>
              <a:buClr>
                <a:srgbClr val="5962CB"/>
              </a:buClr>
              <a:buNone/>
              <a:defRPr/>
            </a:pPr>
            <a:endParaRPr lang="en-US" altLang="en-US" sz="3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anose="020F0502020204030204" pitchFamily="34" charset="0"/>
            </a:endParaRPr>
          </a:p>
          <a:p>
            <a:pPr marL="36900" indent="0" eaLnBrk="1" hangingPunct="1">
              <a:lnSpc>
                <a:spcPct val="90000"/>
              </a:lnSpc>
              <a:buClr>
                <a:srgbClr val="5962CB"/>
              </a:buClr>
              <a:buNone/>
              <a:defRPr/>
            </a:pPr>
            <a:r>
              <a:rPr lang="en-US" alt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</a:rPr>
              <a:t> -generated and perpetuated by cultures through the oral tradition.</a:t>
            </a:r>
          </a:p>
          <a:p>
            <a:pPr marL="36900" indent="0" eaLnBrk="1" hangingPunct="1">
              <a:lnSpc>
                <a:spcPct val="90000"/>
              </a:lnSpc>
              <a:buClr>
                <a:srgbClr val="5962CB"/>
              </a:buClr>
              <a:buNone/>
              <a:defRPr/>
            </a:pPr>
            <a:endParaRPr lang="en-US" altLang="en-US" sz="2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anose="020F0502020204030204" pitchFamily="34" charset="0"/>
              <a:ea typeface="+mn-ea"/>
            </a:endParaRPr>
          </a:p>
        </p:txBody>
      </p:sp>
      <p:pic>
        <p:nvPicPr>
          <p:cNvPr id="5133" name="Picture 5132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5424678" y="1"/>
            <a:ext cx="3719322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34FB11-E34A-E25C-5B73-06AA64CDB6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10" r="44505"/>
          <a:stretch/>
        </p:blipFill>
        <p:spPr>
          <a:xfrm>
            <a:off x="5982718" y="1219200"/>
            <a:ext cx="2996694" cy="5103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4FD8-8C89-E97F-AADD-7F972F47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0"/>
            <a:ext cx="9144000" cy="970450"/>
          </a:xfrm>
        </p:spPr>
        <p:txBody>
          <a:bodyPr>
            <a:normAutofit fontScale="90000"/>
          </a:bodyPr>
          <a:lstStyle/>
          <a:p>
            <a:pPr marL="36900" indent="0" algn="l" eaLnBrk="1" hangingPunct="1">
              <a:lnSpc>
                <a:spcPct val="90000"/>
              </a:lnSpc>
              <a:defRPr/>
            </a:pPr>
            <a:r>
              <a:rPr lang="en-US" altLang="en-US" sz="31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Not intended to be recorded history of events…</a:t>
            </a:r>
            <a:br>
              <a:rPr lang="en-US" altLang="en-US" sz="31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</a:br>
            <a:br>
              <a:rPr lang="en-US" altLang="en-US" sz="31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</a:br>
            <a:r>
              <a:rPr lang="en-US" altLang="en-US" sz="31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		…but rather a reflection of a people and culture, of</a:t>
            </a:r>
            <a:br>
              <a:rPr lang="en-US" altLang="en-US" sz="31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</a:br>
            <a:r>
              <a:rPr lang="en-US" altLang="en-US" sz="31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		 	values and beliefs.</a:t>
            </a:r>
            <a:br>
              <a:rPr lang="en-US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</a:b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08ACD-DB4B-F5B2-68BE-6BE4CA0E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15" y="2197532"/>
            <a:ext cx="7765322" cy="4058751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Myths “Portray more effectively…how a given culture perceives and organizes the world around it.”</a:t>
            </a:r>
          </a:p>
          <a:p>
            <a:pPr marL="36900" indent="0">
              <a:buNone/>
            </a:pP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>
              <a:buNone/>
            </a:pP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>
              <a:buNone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us “a valuable probe into the worldview and values of a particular culture.”</a:t>
            </a:r>
          </a:p>
          <a:p>
            <a:pPr marL="36900" indent="0">
              <a:buNone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-</a:t>
            </a:r>
            <a:r>
              <a:rPr lang="en-US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Gleiser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3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6019F-1495-6A21-A355-9326C230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7765322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62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5C59AB0-5206-8D8C-0DC5-012A36E6C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681" y="228600"/>
            <a:ext cx="2819400" cy="970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empus Sans ITC" panose="020F0502020204030204" pitchFamily="34" charset="0"/>
                <a:ea typeface="+mj-ea"/>
              </a:rPr>
              <a:t>Myths…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8525EC8-FC33-4A2B-D5D9-364D53B918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2702" y="1580050"/>
            <a:ext cx="8229600" cy="55827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1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Explain the </a:t>
            </a:r>
            <a:r>
              <a:rPr lang="en-US" altLang="en-US" sz="31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origins of the universe and life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1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empus Sans ITC" panose="020F0502020204030204" pitchFamily="34" charset="0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1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Explain a </a:t>
            </a:r>
            <a:r>
              <a:rPr lang="en-US" altLang="en-US" sz="31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natural phenomenon</a:t>
            </a:r>
            <a:r>
              <a:rPr lang="en-US" altLang="en-US" sz="31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—why is the sky blue, what are stars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1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 panose="020F0502020204030204" pitchFamily="34" charset="0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1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Explain the </a:t>
            </a:r>
            <a:r>
              <a:rPr lang="en-US" altLang="en-US" sz="31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human   condition</a:t>
            </a:r>
            <a:r>
              <a:rPr lang="en-US" altLang="en-US" sz="31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—flaws, suffering, death, hope, resilience…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1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 panose="020F0502020204030204" pitchFamily="34" charset="0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1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Explain historical events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1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 panose="020F0502020204030204" pitchFamily="34" charset="0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1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Teach </a:t>
            </a:r>
            <a:r>
              <a:rPr lang="en-US" altLang="en-US" sz="31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morality</a:t>
            </a:r>
            <a:endParaRPr lang="en-US" altLang="en-US" sz="31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empus Sans ITC" panose="020F0502020204030204" pitchFamily="34" charset="0"/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ea typeface="+mn-ea"/>
            </a:endParaRPr>
          </a:p>
        </p:txBody>
      </p:sp>
      <p:pic>
        <p:nvPicPr>
          <p:cNvPr id="8197" name="Picture 5" descr="250px-Odin_002">
            <a:extLst>
              <a:ext uri="{FF2B5EF4-FFF2-40B4-BE49-F238E27FC236}">
                <a16:creationId xmlns:a16="http://schemas.microsoft.com/office/drawing/2014/main" id="{50802941-0341-BB1D-8E52-1DC10276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898" y="4523825"/>
            <a:ext cx="184670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D62FA135-482B-F5C5-F252-EE5E4FA64C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346" y="1676400"/>
            <a:ext cx="8153854" cy="4114801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charset="0"/>
                <a:ea typeface="+mn-ea"/>
              </a:rPr>
              <a:t>Myths explain these elements through the involvement of a 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charset="0"/>
                <a:ea typeface="+mn-ea"/>
              </a:rPr>
              <a:t>pantheon of deities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charset="0"/>
                <a:ea typeface="+mn-ea"/>
              </a:rPr>
              <a:t> (gods and goddesses), providing a system of religious beliefs and practices.</a:t>
            </a:r>
          </a:p>
          <a:p>
            <a:pPr eaLnBrk="1" hangingPunct="1">
              <a:defRPr/>
            </a:pP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charset="0"/>
              <a:ea typeface="+mn-ea"/>
            </a:endParaRPr>
          </a:p>
          <a:p>
            <a:pPr eaLnBrk="1" hangingPunct="1">
              <a:defRPr/>
            </a:pP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charset="0"/>
                <a:ea typeface="+mn-ea"/>
              </a:rPr>
              <a:t>These myths are passed along by leaders, elders, or religions figures.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empus Sans ITC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E6847A7-AB18-C234-0AA4-23A2C834D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  <a:ea typeface="+mj-ea"/>
              </a:rPr>
              <a:t>Origin Myths and Archetypes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2E48430-1790-956E-765E-137E7479C1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eaLnBrk="1" hangingPunct="1">
              <a:buNone/>
              <a:defRPr/>
            </a:pPr>
            <a:r>
              <a:rPr lang="en-US" altLang="en-US" sz="28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empus Sans ITC" panose="020F0502020204030204" pitchFamily="34" charset="0"/>
                <a:ea typeface="+mn-ea"/>
              </a:rPr>
              <a:t>An Archetype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  <a:ea typeface="+mn-ea"/>
              </a:rPr>
              <a:t>:  a pattern or model that serves as the basis for different but related versions of a character, plot, or theme.</a:t>
            </a:r>
          </a:p>
          <a:p>
            <a:pPr eaLnBrk="1" hangingPunct="1">
              <a:defRPr/>
            </a:pPr>
            <a:endParaRPr lang="en-US" altLang="en-US" sz="2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anose="020F0502020204030204" pitchFamily="34" charset="0"/>
              <a:ea typeface="+mn-ea"/>
            </a:endParaRPr>
          </a:p>
          <a:p>
            <a:pPr marL="36900" indent="0" eaLnBrk="1" hangingPunct="1">
              <a:buNone/>
              <a:defRPr/>
            </a:pP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anose="020F0502020204030204" pitchFamily="34" charset="0"/>
                <a:ea typeface="+mn-ea"/>
              </a:rPr>
              <a:t>Origin stories explain how events, actions, or objects came into being, featuring common archetypes found universally in myths from around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7334</TotalTime>
  <Words>388</Words>
  <Application>Microsoft Office PowerPoint</Application>
  <PresentationFormat>On-screen Show (4:3)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Calisto MT</vt:lpstr>
      <vt:lpstr>Tempus Sans ITC</vt:lpstr>
      <vt:lpstr>Wingdings 2</vt:lpstr>
      <vt:lpstr>Slate</vt:lpstr>
      <vt:lpstr>What does it mean to be human?</vt:lpstr>
      <vt:lpstr>PowerPoint Presentation</vt:lpstr>
      <vt:lpstr>Origin Stories and Creation Myths</vt:lpstr>
      <vt:lpstr>Myth: The world’s oldest stories</vt:lpstr>
      <vt:lpstr>Not intended to be recorded history of events…    …but rather a reflection of a people and culture, of     values and beliefs. </vt:lpstr>
      <vt:lpstr>PowerPoint Presentation</vt:lpstr>
      <vt:lpstr>Myths…</vt:lpstr>
      <vt:lpstr>PowerPoint Presentation</vt:lpstr>
      <vt:lpstr>Origin Myths and Archetypes</vt:lpstr>
      <vt:lpstr>Familiar Archetypes:</vt:lpstr>
      <vt:lpstr>Familiar Archetypes:</vt:lpstr>
      <vt:lpstr>Sample Archetypes:</vt:lpstr>
      <vt:lpstr>PowerPoint Presentation</vt:lpstr>
      <vt:lpstr>Origin Myths give people a sense of their place in the universe…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Creation Myth</dc:title>
  <dc:creator>Dan</dc:creator>
  <cp:lastModifiedBy>Zsuzsanna Erzsebet Ehn</cp:lastModifiedBy>
  <cp:revision>25</cp:revision>
  <dcterms:created xsi:type="dcterms:W3CDTF">2011-09-09T15:37:03Z</dcterms:created>
  <dcterms:modified xsi:type="dcterms:W3CDTF">2023-02-10T17:05:10Z</dcterms:modified>
</cp:coreProperties>
</file>