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9" r:id="rId2"/>
    <p:sldId id="278" r:id="rId3"/>
    <p:sldId id="267" r:id="rId4"/>
    <p:sldId id="265" r:id="rId5"/>
    <p:sldId id="280" r:id="rId6"/>
    <p:sldId id="279" r:id="rId7"/>
    <p:sldId id="281" r:id="rId8"/>
    <p:sldId id="287" r:id="rId9"/>
    <p:sldId id="288" r:id="rId10"/>
    <p:sldId id="284" r:id="rId11"/>
    <p:sldId id="282" r:id="rId12"/>
    <p:sldId id="283" r:id="rId13"/>
    <p:sldId id="273" r:id="rId14"/>
    <p:sldId id="262" r:id="rId15"/>
    <p:sldId id="263" r:id="rId16"/>
    <p:sldId id="256" r:id="rId17"/>
    <p:sldId id="261" r:id="rId18"/>
    <p:sldId id="257" r:id="rId19"/>
    <p:sldId id="258" r:id="rId20"/>
    <p:sldId id="259" r:id="rId21"/>
    <p:sldId id="260" r:id="rId22"/>
    <p:sldId id="264" r:id="rId23"/>
    <p:sldId id="269" r:id="rId24"/>
    <p:sldId id="268" r:id="rId25"/>
    <p:sldId id="271" r:id="rId26"/>
    <p:sldId id="272" r:id="rId27"/>
    <p:sldId id="275" r:id="rId28"/>
    <p:sldId id="276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5E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E6926B-6D5D-41E5-9833-75A89523D673}" v="556" dt="2023-03-30T16:32:41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140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suzsanna Erzsebet Ehn" userId="1eb35c21-511c-449c-b734-fcb7e7289355" providerId="ADAL" clId="{B9A3CACC-949C-4E3F-908B-C28B22440645}"/>
    <pc:docChg chg="undo custSel mod addSld delSld modSld sldOrd">
      <pc:chgData name="Zsuzsanna Erzsebet Ehn" userId="1eb35c21-511c-449c-b734-fcb7e7289355" providerId="ADAL" clId="{B9A3CACC-949C-4E3F-908B-C28B22440645}" dt="2020-12-01T20:12:27.363" v="2715" actId="20577"/>
      <pc:docMkLst>
        <pc:docMk/>
      </pc:docMkLst>
      <pc:sldChg chg="modAnim">
        <pc:chgData name="Zsuzsanna Erzsebet Ehn" userId="1eb35c21-511c-449c-b734-fcb7e7289355" providerId="ADAL" clId="{B9A3CACC-949C-4E3F-908B-C28B22440645}" dt="2020-11-30T14:16:51.404" v="11"/>
        <pc:sldMkLst>
          <pc:docMk/>
          <pc:sldMk cId="3611657059" sldId="257"/>
        </pc:sldMkLst>
      </pc:sldChg>
      <pc:sldChg chg="modSp">
        <pc:chgData name="Zsuzsanna Erzsebet Ehn" userId="1eb35c21-511c-449c-b734-fcb7e7289355" providerId="ADAL" clId="{B9A3CACC-949C-4E3F-908B-C28B22440645}" dt="2020-11-30T14:16:20.934" v="8" actId="20577"/>
        <pc:sldMkLst>
          <pc:docMk/>
          <pc:sldMk cId="1489567805" sldId="258"/>
        </pc:sldMkLst>
        <pc:spChg chg="mod">
          <ac:chgData name="Zsuzsanna Erzsebet Ehn" userId="1eb35c21-511c-449c-b734-fcb7e7289355" providerId="ADAL" clId="{B9A3CACC-949C-4E3F-908B-C28B22440645}" dt="2020-11-30T14:16:20.934" v="8" actId="20577"/>
          <ac:spMkLst>
            <pc:docMk/>
            <pc:sldMk cId="1489567805" sldId="258"/>
            <ac:spMk id="3" creationId="{085D1D43-989B-4ED1-AC0C-31C1DDE905EE}"/>
          </ac:spMkLst>
        </pc:spChg>
      </pc:sldChg>
      <pc:sldChg chg="ord">
        <pc:chgData name="Zsuzsanna Erzsebet Ehn" userId="1eb35c21-511c-449c-b734-fcb7e7289355" providerId="ADAL" clId="{B9A3CACC-949C-4E3F-908B-C28B22440645}" dt="2020-12-01T19:51:15.062" v="1618"/>
        <pc:sldMkLst>
          <pc:docMk/>
          <pc:sldMk cId="2570200909" sldId="262"/>
        </pc:sldMkLst>
      </pc:sldChg>
      <pc:sldChg chg="addSp modSp new mod ord setBg setClrOvrMap">
        <pc:chgData name="Zsuzsanna Erzsebet Ehn" userId="1eb35c21-511c-449c-b734-fcb7e7289355" providerId="ADAL" clId="{B9A3CACC-949C-4E3F-908B-C28B22440645}" dt="2020-12-01T17:24:46.815" v="1411" actId="20577"/>
        <pc:sldMkLst>
          <pc:docMk/>
          <pc:sldMk cId="3531978212" sldId="265"/>
        </pc:sldMkLst>
        <pc:spChg chg="mod">
          <ac:chgData name="Zsuzsanna Erzsebet Ehn" userId="1eb35c21-511c-449c-b734-fcb7e7289355" providerId="ADAL" clId="{B9A3CACC-949C-4E3F-908B-C28B22440645}" dt="2020-12-01T17:24:46.815" v="1411" actId="20577"/>
          <ac:spMkLst>
            <pc:docMk/>
            <pc:sldMk cId="3531978212" sldId="265"/>
            <ac:spMk id="2" creationId="{03D7BE30-F2A4-4B07-93A8-89099673A3CD}"/>
          </ac:spMkLst>
        </pc:spChg>
        <pc:spChg chg="mod">
          <ac:chgData name="Zsuzsanna Erzsebet Ehn" userId="1eb35c21-511c-449c-b734-fcb7e7289355" providerId="ADAL" clId="{B9A3CACC-949C-4E3F-908B-C28B22440645}" dt="2020-12-01T17:23:29.983" v="1360" actId="26606"/>
          <ac:spMkLst>
            <pc:docMk/>
            <pc:sldMk cId="3531978212" sldId="265"/>
            <ac:spMk id="3" creationId="{5FEE423C-B1DB-4D1F-9CA9-B0A7B3AED4E3}"/>
          </ac:spMkLst>
        </pc:spChg>
        <pc:spChg chg="add">
          <ac:chgData name="Zsuzsanna Erzsebet Ehn" userId="1eb35c21-511c-449c-b734-fcb7e7289355" providerId="ADAL" clId="{B9A3CACC-949C-4E3F-908B-C28B22440645}" dt="2020-12-01T17:23:29.983" v="1360" actId="26606"/>
          <ac:spMkLst>
            <pc:docMk/>
            <pc:sldMk cId="3531978212" sldId="265"/>
            <ac:spMk id="8" creationId="{C7FA33FF-088D-4F16-95A2-2C64D353DEA8}"/>
          </ac:spMkLst>
        </pc:spChg>
        <pc:spChg chg="add">
          <ac:chgData name="Zsuzsanna Erzsebet Ehn" userId="1eb35c21-511c-449c-b734-fcb7e7289355" providerId="ADAL" clId="{B9A3CACC-949C-4E3F-908B-C28B22440645}" dt="2020-12-01T17:23:29.983" v="1360" actId="26606"/>
          <ac:spMkLst>
            <pc:docMk/>
            <pc:sldMk cId="3531978212" sldId="265"/>
            <ac:spMk id="10" creationId="{A376EFB1-01CF-419F-ABF1-2AF02BBFCBD1}"/>
          </ac:spMkLst>
        </pc:spChg>
        <pc:spChg chg="add">
          <ac:chgData name="Zsuzsanna Erzsebet Ehn" userId="1eb35c21-511c-449c-b734-fcb7e7289355" providerId="ADAL" clId="{B9A3CACC-949C-4E3F-908B-C28B22440645}" dt="2020-12-01T17:23:29.983" v="1360" actId="26606"/>
          <ac:spMkLst>
            <pc:docMk/>
            <pc:sldMk cId="3531978212" sldId="265"/>
            <ac:spMk id="12" creationId="{FF9DEA15-78BD-4750-AA18-B9F28A6D5AB8}"/>
          </ac:spMkLst>
        </pc:spChg>
      </pc:sldChg>
      <pc:sldChg chg="addSp modSp new mod setBg setClrOvrMap">
        <pc:chgData name="Zsuzsanna Erzsebet Ehn" userId="1eb35c21-511c-449c-b734-fcb7e7289355" providerId="ADAL" clId="{B9A3CACC-949C-4E3F-908B-C28B22440645}" dt="2020-12-01T17:24:30.974" v="1394" actId="20577"/>
        <pc:sldMkLst>
          <pc:docMk/>
          <pc:sldMk cId="3263339443" sldId="266"/>
        </pc:sldMkLst>
        <pc:spChg chg="mod">
          <ac:chgData name="Zsuzsanna Erzsebet Ehn" userId="1eb35c21-511c-449c-b734-fcb7e7289355" providerId="ADAL" clId="{B9A3CACC-949C-4E3F-908B-C28B22440645}" dt="2020-12-01T17:24:30.974" v="1394" actId="20577"/>
          <ac:spMkLst>
            <pc:docMk/>
            <pc:sldMk cId="3263339443" sldId="266"/>
            <ac:spMk id="2" creationId="{E5116C6B-CF2D-48A6-BF06-04933606CD11}"/>
          </ac:spMkLst>
        </pc:spChg>
        <pc:spChg chg="mod">
          <ac:chgData name="Zsuzsanna Erzsebet Ehn" userId="1eb35c21-511c-449c-b734-fcb7e7289355" providerId="ADAL" clId="{B9A3CACC-949C-4E3F-908B-C28B22440645}" dt="2020-12-01T17:23:55.289" v="1373" actId="26606"/>
          <ac:spMkLst>
            <pc:docMk/>
            <pc:sldMk cId="3263339443" sldId="266"/>
            <ac:spMk id="3" creationId="{840C2DA1-C9F9-4ED5-8232-2DD5483169C2}"/>
          </ac:spMkLst>
        </pc:spChg>
        <pc:spChg chg="add">
          <ac:chgData name="Zsuzsanna Erzsebet Ehn" userId="1eb35c21-511c-449c-b734-fcb7e7289355" providerId="ADAL" clId="{B9A3CACC-949C-4E3F-908B-C28B22440645}" dt="2020-12-01T17:23:55.289" v="1373" actId="26606"/>
          <ac:spMkLst>
            <pc:docMk/>
            <pc:sldMk cId="3263339443" sldId="266"/>
            <ac:spMk id="8" creationId="{C7FA33FF-088D-4F16-95A2-2C64D353DEA8}"/>
          </ac:spMkLst>
        </pc:spChg>
        <pc:spChg chg="add">
          <ac:chgData name="Zsuzsanna Erzsebet Ehn" userId="1eb35c21-511c-449c-b734-fcb7e7289355" providerId="ADAL" clId="{B9A3CACC-949C-4E3F-908B-C28B22440645}" dt="2020-12-01T17:23:55.289" v="1373" actId="26606"/>
          <ac:spMkLst>
            <pc:docMk/>
            <pc:sldMk cId="3263339443" sldId="266"/>
            <ac:spMk id="10" creationId="{A376EFB1-01CF-419F-ABF1-2AF02BBFCBD1}"/>
          </ac:spMkLst>
        </pc:spChg>
        <pc:spChg chg="add">
          <ac:chgData name="Zsuzsanna Erzsebet Ehn" userId="1eb35c21-511c-449c-b734-fcb7e7289355" providerId="ADAL" clId="{B9A3CACC-949C-4E3F-908B-C28B22440645}" dt="2020-12-01T17:23:55.289" v="1373" actId="26606"/>
          <ac:spMkLst>
            <pc:docMk/>
            <pc:sldMk cId="3263339443" sldId="266"/>
            <ac:spMk id="12" creationId="{FF9DEA15-78BD-4750-AA18-B9F28A6D5AB8}"/>
          </ac:spMkLst>
        </pc:spChg>
      </pc:sldChg>
      <pc:sldChg chg="addSp delSp modSp new mod setBg">
        <pc:chgData name="Zsuzsanna Erzsebet Ehn" userId="1eb35c21-511c-449c-b734-fcb7e7289355" providerId="ADAL" clId="{B9A3CACC-949C-4E3F-908B-C28B22440645}" dt="2020-12-01T17:21:14.875" v="1359"/>
        <pc:sldMkLst>
          <pc:docMk/>
          <pc:sldMk cId="4168724567" sldId="267"/>
        </pc:sldMkLst>
        <pc:spChg chg="mod">
          <ac:chgData name="Zsuzsanna Erzsebet Ehn" userId="1eb35c21-511c-449c-b734-fcb7e7289355" providerId="ADAL" clId="{B9A3CACC-949C-4E3F-908B-C28B22440645}" dt="2020-12-01T17:20:38.992" v="1308" actId="26606"/>
          <ac:spMkLst>
            <pc:docMk/>
            <pc:sldMk cId="4168724567" sldId="267"/>
            <ac:spMk id="2" creationId="{13121F56-390E-4E98-85B6-E1E3F8058F62}"/>
          </ac:spMkLst>
        </pc:spChg>
        <pc:spChg chg="mod">
          <ac:chgData name="Zsuzsanna Erzsebet Ehn" userId="1eb35c21-511c-449c-b734-fcb7e7289355" providerId="ADAL" clId="{B9A3CACC-949C-4E3F-908B-C28B22440645}" dt="2020-12-01T17:21:13.880" v="1357" actId="1076"/>
          <ac:spMkLst>
            <pc:docMk/>
            <pc:sldMk cId="4168724567" sldId="267"/>
            <ac:spMk id="3" creationId="{64A20549-35C8-427A-90F3-FCB5C7099B33}"/>
          </ac:spMkLst>
        </pc:spChg>
        <pc:spChg chg="add del mod">
          <ac:chgData name="Zsuzsanna Erzsebet Ehn" userId="1eb35c21-511c-449c-b734-fcb7e7289355" providerId="ADAL" clId="{B9A3CACC-949C-4E3F-908B-C28B22440645}" dt="2020-12-01T17:21:14.875" v="1359"/>
          <ac:spMkLst>
            <pc:docMk/>
            <pc:sldMk cId="4168724567" sldId="267"/>
            <ac:spMk id="4" creationId="{ECD9E1DE-FB92-4EC4-A49D-42CE66222F2F}"/>
          </ac:spMkLst>
        </pc:spChg>
        <pc:spChg chg="add mod">
          <ac:chgData name="Zsuzsanna Erzsebet Ehn" userId="1eb35c21-511c-449c-b734-fcb7e7289355" providerId="ADAL" clId="{B9A3CACC-949C-4E3F-908B-C28B22440645}" dt="2020-12-01T17:21:06.476" v="1355" actId="14100"/>
          <ac:spMkLst>
            <pc:docMk/>
            <pc:sldMk cId="4168724567" sldId="267"/>
            <ac:spMk id="6" creationId="{7C2B3DD3-3827-48F8-8081-B56FFD07CB09}"/>
          </ac:spMkLst>
        </pc:spChg>
        <pc:picChg chg="add">
          <ac:chgData name="Zsuzsanna Erzsebet Ehn" userId="1eb35c21-511c-449c-b734-fcb7e7289355" providerId="ADAL" clId="{B9A3CACC-949C-4E3F-908B-C28B22440645}" dt="2020-12-01T17:20:38.992" v="1308" actId="26606"/>
          <ac:picMkLst>
            <pc:docMk/>
            <pc:sldMk cId="4168724567" sldId="267"/>
            <ac:picMk id="5" creationId="{5E89872B-81B9-4F4F-ABB7-2FAFA24ACDE5}"/>
          </ac:picMkLst>
        </pc:picChg>
        <pc:cxnChg chg="add">
          <ac:chgData name="Zsuzsanna Erzsebet Ehn" userId="1eb35c21-511c-449c-b734-fcb7e7289355" providerId="ADAL" clId="{B9A3CACC-949C-4E3F-908B-C28B22440645}" dt="2020-12-01T17:20:38.992" v="1308" actId="26606"/>
          <ac:cxnSpMkLst>
            <pc:docMk/>
            <pc:sldMk cId="4168724567" sldId="267"/>
            <ac:cxnSpMk id="9" creationId="{A7F400EE-A8A5-48AF-B4D6-291B52C6F0B0}"/>
          </ac:cxnSpMkLst>
        </pc:cxnChg>
      </pc:sldChg>
      <pc:sldChg chg="addSp delSp modSp new mod ord setBg modAnim setClrOvrMap">
        <pc:chgData name="Zsuzsanna Erzsebet Ehn" userId="1eb35c21-511c-449c-b734-fcb7e7289355" providerId="ADAL" clId="{B9A3CACC-949C-4E3F-908B-C28B22440645}" dt="2020-12-01T19:41:50.095" v="1600"/>
        <pc:sldMkLst>
          <pc:docMk/>
          <pc:sldMk cId="624234699" sldId="268"/>
        </pc:sldMkLst>
        <pc:spChg chg="mod">
          <ac:chgData name="Zsuzsanna Erzsebet Ehn" userId="1eb35c21-511c-449c-b734-fcb7e7289355" providerId="ADAL" clId="{B9A3CACC-949C-4E3F-908B-C28B22440645}" dt="2020-12-01T19:41:35.364" v="1597" actId="20577"/>
          <ac:spMkLst>
            <pc:docMk/>
            <pc:sldMk cId="624234699" sldId="268"/>
            <ac:spMk id="2" creationId="{F4129863-B8C5-4567-B9A7-8D00BF068320}"/>
          </ac:spMkLst>
        </pc:spChg>
        <pc:spChg chg="del">
          <ac:chgData name="Zsuzsanna Erzsebet Ehn" userId="1eb35c21-511c-449c-b734-fcb7e7289355" providerId="ADAL" clId="{B9A3CACC-949C-4E3F-908B-C28B22440645}" dt="2020-12-01T19:26:03.217" v="1416" actId="26606"/>
          <ac:spMkLst>
            <pc:docMk/>
            <pc:sldMk cId="624234699" sldId="268"/>
            <ac:spMk id="3" creationId="{312764A3-B72B-4E8D-9DD8-4CA8E88F090B}"/>
          </ac:spMkLst>
        </pc:spChg>
        <pc:spChg chg="add">
          <ac:chgData name="Zsuzsanna Erzsebet Ehn" userId="1eb35c21-511c-449c-b734-fcb7e7289355" providerId="ADAL" clId="{B9A3CACC-949C-4E3F-908B-C28B22440645}" dt="2020-12-01T19:26:03.217" v="1416" actId="26606"/>
          <ac:spMkLst>
            <pc:docMk/>
            <pc:sldMk cId="624234699" sldId="268"/>
            <ac:spMk id="9" creationId="{E49CC64F-7275-4E33-961B-0C5CDC439875}"/>
          </ac:spMkLst>
        </pc:spChg>
        <pc:picChg chg="add mod">
          <ac:chgData name="Zsuzsanna Erzsebet Ehn" userId="1eb35c21-511c-449c-b734-fcb7e7289355" providerId="ADAL" clId="{B9A3CACC-949C-4E3F-908B-C28B22440645}" dt="2020-12-01T19:26:03.217" v="1416" actId="26606"/>
          <ac:picMkLst>
            <pc:docMk/>
            <pc:sldMk cId="624234699" sldId="268"/>
            <ac:picMk id="4" creationId="{A6CD7E11-AA3F-41C2-A580-4F68F3EC9E2C}"/>
          </ac:picMkLst>
        </pc:picChg>
      </pc:sldChg>
      <pc:sldChg chg="addSp delSp modSp new mod modTransition setBg modAnim setClrOvrMap">
        <pc:chgData name="Zsuzsanna Erzsebet Ehn" userId="1eb35c21-511c-449c-b734-fcb7e7289355" providerId="ADAL" clId="{B9A3CACC-949C-4E3F-908B-C28B22440645}" dt="2020-12-01T19:34:44.162" v="1528"/>
        <pc:sldMkLst>
          <pc:docMk/>
          <pc:sldMk cId="1548562147" sldId="269"/>
        </pc:sldMkLst>
        <pc:spChg chg="mod">
          <ac:chgData name="Zsuzsanna Erzsebet Ehn" userId="1eb35c21-511c-449c-b734-fcb7e7289355" providerId="ADAL" clId="{B9A3CACC-949C-4E3F-908B-C28B22440645}" dt="2020-12-01T19:32:08.318" v="1500" actId="26606"/>
          <ac:spMkLst>
            <pc:docMk/>
            <pc:sldMk cId="1548562147" sldId="269"/>
            <ac:spMk id="2" creationId="{A6BFB833-82F4-4E81-9750-6BE070583DD1}"/>
          </ac:spMkLst>
        </pc:spChg>
        <pc:spChg chg="mod ord">
          <ac:chgData name="Zsuzsanna Erzsebet Ehn" userId="1eb35c21-511c-449c-b734-fcb7e7289355" providerId="ADAL" clId="{B9A3CACC-949C-4E3F-908B-C28B22440645}" dt="2020-12-01T19:34:06.644" v="1524" actId="12"/>
          <ac:spMkLst>
            <pc:docMk/>
            <pc:sldMk cId="1548562147" sldId="269"/>
            <ac:spMk id="3" creationId="{2B652E33-F623-4B36-8218-EA866D5E81F7}"/>
          </ac:spMkLst>
        </pc:spChg>
        <pc:spChg chg="add del">
          <ac:chgData name="Zsuzsanna Erzsebet Ehn" userId="1eb35c21-511c-449c-b734-fcb7e7289355" providerId="ADAL" clId="{B9A3CACC-949C-4E3F-908B-C28B22440645}" dt="2020-12-01T19:30:49.566" v="1497" actId="26606"/>
          <ac:spMkLst>
            <pc:docMk/>
            <pc:sldMk cId="1548562147" sldId="269"/>
            <ac:spMk id="8" creationId="{AD21898E-86C0-4C8A-A76C-DF33E844C87A}"/>
          </ac:spMkLst>
        </pc:spChg>
        <pc:spChg chg="add del">
          <ac:chgData name="Zsuzsanna Erzsebet Ehn" userId="1eb35c21-511c-449c-b734-fcb7e7289355" providerId="ADAL" clId="{B9A3CACC-949C-4E3F-908B-C28B22440645}" dt="2020-12-01T19:30:49.566" v="1497" actId="26606"/>
          <ac:spMkLst>
            <pc:docMk/>
            <pc:sldMk cId="1548562147" sldId="269"/>
            <ac:spMk id="10" creationId="{5C8F04BD-D093-45D0-B54C-50FDB308B4EE}"/>
          </ac:spMkLst>
        </pc:spChg>
        <pc:spChg chg="add del">
          <ac:chgData name="Zsuzsanna Erzsebet Ehn" userId="1eb35c21-511c-449c-b734-fcb7e7289355" providerId="ADAL" clId="{B9A3CACC-949C-4E3F-908B-C28B22440645}" dt="2020-12-01T19:32:08.318" v="1500" actId="26606"/>
          <ac:spMkLst>
            <pc:docMk/>
            <pc:sldMk cId="1548562147" sldId="269"/>
            <ac:spMk id="15" creationId="{357DD0D3-F869-46D0-944C-6EC60E19E351}"/>
          </ac:spMkLst>
        </pc:spChg>
        <pc:spChg chg="add del">
          <ac:chgData name="Zsuzsanna Erzsebet Ehn" userId="1eb35c21-511c-449c-b734-fcb7e7289355" providerId="ADAL" clId="{B9A3CACC-949C-4E3F-908B-C28B22440645}" dt="2020-12-01T19:33:17.030" v="1513" actId="26606"/>
          <ac:spMkLst>
            <pc:docMk/>
            <pc:sldMk cId="1548562147" sldId="269"/>
            <ac:spMk id="20" creationId="{8ABFE404-8D65-4573-A3EF-6DF477936BA3}"/>
          </ac:spMkLst>
        </pc:spChg>
        <pc:spChg chg="add">
          <ac:chgData name="Zsuzsanna Erzsebet Ehn" userId="1eb35c21-511c-449c-b734-fcb7e7289355" providerId="ADAL" clId="{B9A3CACC-949C-4E3F-908B-C28B22440645}" dt="2020-12-01T19:33:17.030" v="1513" actId="26606"/>
          <ac:spMkLst>
            <pc:docMk/>
            <pc:sldMk cId="1548562147" sldId="269"/>
            <ac:spMk id="27" creationId="{8ABFE404-8D65-4573-A3EF-6DF477936BA3}"/>
          </ac:spMkLst>
        </pc:spChg>
        <pc:picChg chg="add mod">
          <ac:chgData name="Zsuzsanna Erzsebet Ehn" userId="1eb35c21-511c-449c-b734-fcb7e7289355" providerId="ADAL" clId="{B9A3CACC-949C-4E3F-908B-C28B22440645}" dt="2020-12-01T19:32:08.318" v="1500" actId="26606"/>
          <ac:picMkLst>
            <pc:docMk/>
            <pc:sldMk cId="1548562147" sldId="269"/>
            <ac:picMk id="4" creationId="{2CFDC128-92B2-4E70-AAD0-68BBF69BFAC5}"/>
          </ac:picMkLst>
        </pc:picChg>
        <pc:picChg chg="add mod ord">
          <ac:chgData name="Zsuzsanna Erzsebet Ehn" userId="1eb35c21-511c-449c-b734-fcb7e7289355" providerId="ADAL" clId="{B9A3CACC-949C-4E3F-908B-C28B22440645}" dt="2020-12-01T19:32:08.318" v="1500" actId="26606"/>
          <ac:picMkLst>
            <pc:docMk/>
            <pc:sldMk cId="1548562147" sldId="269"/>
            <ac:picMk id="5" creationId="{781ABA47-23AD-4C53-BB06-9E2E8FBE0989}"/>
          </ac:picMkLst>
        </pc:picChg>
        <pc:cxnChg chg="add del">
          <ac:chgData name="Zsuzsanna Erzsebet Ehn" userId="1eb35c21-511c-449c-b734-fcb7e7289355" providerId="ADAL" clId="{B9A3CACC-949C-4E3F-908B-C28B22440645}" dt="2020-12-01T19:33:17.030" v="1513" actId="26606"/>
          <ac:cxnSpMkLst>
            <pc:docMk/>
            <pc:sldMk cId="1548562147" sldId="269"/>
            <ac:cxnSpMk id="22" creationId="{AF5191F1-A1C8-4AEE-8007-DF304E42B15E}"/>
          </ac:cxnSpMkLst>
        </pc:cxnChg>
        <pc:cxnChg chg="add">
          <ac:chgData name="Zsuzsanna Erzsebet Ehn" userId="1eb35c21-511c-449c-b734-fcb7e7289355" providerId="ADAL" clId="{B9A3CACC-949C-4E3F-908B-C28B22440645}" dt="2020-12-01T19:33:17.030" v="1513" actId="26606"/>
          <ac:cxnSpMkLst>
            <pc:docMk/>
            <pc:sldMk cId="1548562147" sldId="269"/>
            <ac:cxnSpMk id="29" creationId="{AF5191F1-A1C8-4AEE-8007-DF304E42B15E}"/>
          </ac:cxnSpMkLst>
        </pc:cxnChg>
      </pc:sldChg>
      <pc:sldChg chg="modSp new del mod">
        <pc:chgData name="Zsuzsanna Erzsebet Ehn" userId="1eb35c21-511c-449c-b734-fcb7e7289355" providerId="ADAL" clId="{B9A3CACC-949C-4E3F-908B-C28B22440645}" dt="2020-12-01T19:59:09.566" v="1773" actId="47"/>
        <pc:sldMkLst>
          <pc:docMk/>
          <pc:sldMk cId="2776013230" sldId="270"/>
        </pc:sldMkLst>
        <pc:spChg chg="mod">
          <ac:chgData name="Zsuzsanna Erzsebet Ehn" userId="1eb35c21-511c-449c-b734-fcb7e7289355" providerId="ADAL" clId="{B9A3CACC-949C-4E3F-908B-C28B22440645}" dt="2020-12-01T19:28:18.021" v="1465"/>
          <ac:spMkLst>
            <pc:docMk/>
            <pc:sldMk cId="2776013230" sldId="270"/>
            <ac:spMk id="2" creationId="{A9A52E4D-A566-4B97-BA99-6A83B59E485D}"/>
          </ac:spMkLst>
        </pc:spChg>
        <pc:spChg chg="mod">
          <ac:chgData name="Zsuzsanna Erzsebet Ehn" userId="1eb35c21-511c-449c-b734-fcb7e7289355" providerId="ADAL" clId="{B9A3CACC-949C-4E3F-908B-C28B22440645}" dt="2020-12-01T19:58:41.208" v="1766" actId="21"/>
          <ac:spMkLst>
            <pc:docMk/>
            <pc:sldMk cId="2776013230" sldId="270"/>
            <ac:spMk id="3" creationId="{9D06962C-ED7F-4E9E-83E9-A669E7F33361}"/>
          </ac:spMkLst>
        </pc:spChg>
      </pc:sldChg>
      <pc:sldChg chg="addSp delSp modSp new mod setBg modAnim setClrOvrMap">
        <pc:chgData name="Zsuzsanna Erzsebet Ehn" userId="1eb35c21-511c-449c-b734-fcb7e7289355" providerId="ADAL" clId="{B9A3CACC-949C-4E3F-908B-C28B22440645}" dt="2020-12-01T19:59:07.354" v="1772" actId="1076"/>
        <pc:sldMkLst>
          <pc:docMk/>
          <pc:sldMk cId="3322102811" sldId="271"/>
        </pc:sldMkLst>
        <pc:spChg chg="mod">
          <ac:chgData name="Zsuzsanna Erzsebet Ehn" userId="1eb35c21-511c-449c-b734-fcb7e7289355" providerId="ADAL" clId="{B9A3CACC-949C-4E3F-908B-C28B22440645}" dt="2020-12-01T19:55:06.236" v="1760" actId="20577"/>
          <ac:spMkLst>
            <pc:docMk/>
            <pc:sldMk cId="3322102811" sldId="271"/>
            <ac:spMk id="2" creationId="{A1606337-DE1A-41B8-BE76-5A021574CBE5}"/>
          </ac:spMkLst>
        </pc:spChg>
        <pc:spChg chg="mod ord">
          <ac:chgData name="Zsuzsanna Erzsebet Ehn" userId="1eb35c21-511c-449c-b734-fcb7e7289355" providerId="ADAL" clId="{B9A3CACC-949C-4E3F-908B-C28B22440645}" dt="2020-12-01T19:40:42.210" v="1547" actId="207"/>
          <ac:spMkLst>
            <pc:docMk/>
            <pc:sldMk cId="3322102811" sldId="271"/>
            <ac:spMk id="3" creationId="{A9D207D7-E99B-49D4-8EBB-82E87D1029F6}"/>
          </ac:spMkLst>
        </pc:spChg>
        <pc:spChg chg="add mod">
          <ac:chgData name="Zsuzsanna Erzsebet Ehn" userId="1eb35c21-511c-449c-b734-fcb7e7289355" providerId="ADAL" clId="{B9A3CACC-949C-4E3F-908B-C28B22440645}" dt="2020-12-01T19:59:07.354" v="1772" actId="1076"/>
          <ac:spMkLst>
            <pc:docMk/>
            <pc:sldMk cId="3322102811" sldId="271"/>
            <ac:spMk id="8" creationId="{731AD2D3-3D0F-4183-B890-B3BD21F8E315}"/>
          </ac:spMkLst>
        </pc:spChg>
        <pc:spChg chg="add del">
          <ac:chgData name="Zsuzsanna Erzsebet Ehn" userId="1eb35c21-511c-449c-b734-fcb7e7289355" providerId="ADAL" clId="{B9A3CACC-949C-4E3F-908B-C28B22440645}" dt="2020-12-01T19:36:50.056" v="1546" actId="26606"/>
          <ac:spMkLst>
            <pc:docMk/>
            <pc:sldMk cId="3322102811" sldId="271"/>
            <ac:spMk id="9" creationId="{CF62D2A7-8207-488C-9F46-316BA81A16C8}"/>
          </ac:spMkLst>
        </pc:spChg>
        <pc:spChg chg="add">
          <ac:chgData name="Zsuzsanna Erzsebet Ehn" userId="1eb35c21-511c-449c-b734-fcb7e7289355" providerId="ADAL" clId="{B9A3CACC-949C-4E3F-908B-C28B22440645}" dt="2020-12-01T19:36:50.056" v="1546" actId="26606"/>
          <ac:spMkLst>
            <pc:docMk/>
            <pc:sldMk cId="3322102811" sldId="271"/>
            <ac:spMk id="14" creationId="{CF62D2A7-8207-488C-9F46-316BA81A16C8}"/>
          </ac:spMkLst>
        </pc:spChg>
        <pc:picChg chg="add mod">
          <ac:chgData name="Zsuzsanna Erzsebet Ehn" userId="1eb35c21-511c-449c-b734-fcb7e7289355" providerId="ADAL" clId="{B9A3CACC-949C-4E3F-908B-C28B22440645}" dt="2020-12-01T19:36:22.503" v="1535" actId="26606"/>
          <ac:picMkLst>
            <pc:docMk/>
            <pc:sldMk cId="3322102811" sldId="271"/>
            <ac:picMk id="4" creationId="{C79850EA-9A7B-4055-85CF-F4CBFB5301C8}"/>
          </ac:picMkLst>
        </pc:picChg>
      </pc:sldChg>
      <pc:sldChg chg="addSp delSp modSp new mod ord setBg setClrOvrMap">
        <pc:chgData name="Zsuzsanna Erzsebet Ehn" userId="1eb35c21-511c-449c-b734-fcb7e7289355" providerId="ADAL" clId="{B9A3CACC-949C-4E3F-908B-C28B22440645}" dt="2020-12-01T19:59:21.290" v="1775" actId="14100"/>
        <pc:sldMkLst>
          <pc:docMk/>
          <pc:sldMk cId="2059672314" sldId="272"/>
        </pc:sldMkLst>
        <pc:spChg chg="del mod">
          <ac:chgData name="Zsuzsanna Erzsebet Ehn" userId="1eb35c21-511c-449c-b734-fcb7e7289355" providerId="ADAL" clId="{B9A3CACC-949C-4E3F-908B-C28B22440645}" dt="2020-12-01T19:59:15.189" v="1774" actId="478"/>
          <ac:spMkLst>
            <pc:docMk/>
            <pc:sldMk cId="2059672314" sldId="272"/>
            <ac:spMk id="2" creationId="{F9AD6BF6-6B26-4208-A7B2-0459653E778A}"/>
          </ac:spMkLst>
        </pc:spChg>
        <pc:spChg chg="mod">
          <ac:chgData name="Zsuzsanna Erzsebet Ehn" userId="1eb35c21-511c-449c-b734-fcb7e7289355" providerId="ADAL" clId="{B9A3CACC-949C-4E3F-908B-C28B22440645}" dt="2020-12-01T19:59:21.290" v="1775" actId="14100"/>
          <ac:spMkLst>
            <pc:docMk/>
            <pc:sldMk cId="2059672314" sldId="272"/>
            <ac:spMk id="3" creationId="{65A7A9D4-C097-4A82-A97A-CF6A1178407B}"/>
          </ac:spMkLst>
        </pc:spChg>
        <pc:spChg chg="add">
          <ac:chgData name="Zsuzsanna Erzsebet Ehn" userId="1eb35c21-511c-449c-b734-fcb7e7289355" providerId="ADAL" clId="{B9A3CACC-949C-4E3F-908B-C28B22440645}" dt="2020-12-01T19:58:25.251" v="1765" actId="26606"/>
          <ac:spMkLst>
            <pc:docMk/>
            <pc:sldMk cId="2059672314" sldId="272"/>
            <ac:spMk id="8" creationId="{AD21898E-86C0-4C8A-A76C-DF33E844C87A}"/>
          </ac:spMkLst>
        </pc:spChg>
        <pc:spChg chg="add">
          <ac:chgData name="Zsuzsanna Erzsebet Ehn" userId="1eb35c21-511c-449c-b734-fcb7e7289355" providerId="ADAL" clId="{B9A3CACC-949C-4E3F-908B-C28B22440645}" dt="2020-12-01T19:58:25.251" v="1765" actId="26606"/>
          <ac:spMkLst>
            <pc:docMk/>
            <pc:sldMk cId="2059672314" sldId="272"/>
            <ac:spMk id="10" creationId="{5C8F04BD-D093-45D0-B54C-50FDB308B4EE}"/>
          </ac:spMkLst>
        </pc:spChg>
      </pc:sldChg>
      <pc:sldChg chg="addSp delSp modSp new mod setBg setClrOvrMap">
        <pc:chgData name="Zsuzsanna Erzsebet Ehn" userId="1eb35c21-511c-449c-b734-fcb7e7289355" providerId="ADAL" clId="{B9A3CACC-949C-4E3F-908B-C28B22440645}" dt="2020-12-01T20:12:27.363" v="2715" actId="20577"/>
        <pc:sldMkLst>
          <pc:docMk/>
          <pc:sldMk cId="307573384" sldId="273"/>
        </pc:sldMkLst>
        <pc:spChg chg="mod">
          <ac:chgData name="Zsuzsanna Erzsebet Ehn" userId="1eb35c21-511c-449c-b734-fcb7e7289355" providerId="ADAL" clId="{B9A3CACC-949C-4E3F-908B-C28B22440645}" dt="2020-12-01T20:12:27.363" v="2715" actId="20577"/>
          <ac:spMkLst>
            <pc:docMk/>
            <pc:sldMk cId="307573384" sldId="273"/>
            <ac:spMk id="2" creationId="{39435BB0-9D25-4078-A8C3-C31FBDF0C932}"/>
          </ac:spMkLst>
        </pc:spChg>
        <pc:spChg chg="del">
          <ac:chgData name="Zsuzsanna Erzsebet Ehn" userId="1eb35c21-511c-449c-b734-fcb7e7289355" providerId="ADAL" clId="{B9A3CACC-949C-4E3F-908B-C28B22440645}" dt="2020-12-01T19:49:45.222" v="1604" actId="26606"/>
          <ac:spMkLst>
            <pc:docMk/>
            <pc:sldMk cId="307573384" sldId="273"/>
            <ac:spMk id="3" creationId="{3FEF7121-C526-44C6-970D-1EC63D64538B}"/>
          </ac:spMkLst>
        </pc:spChg>
        <pc:spChg chg="add mod">
          <ac:chgData name="Zsuzsanna Erzsebet Ehn" userId="1eb35c21-511c-449c-b734-fcb7e7289355" providerId="ADAL" clId="{B9A3CACC-949C-4E3F-908B-C28B22440645}" dt="2020-12-01T19:50:57.750" v="1616" actId="207"/>
          <ac:spMkLst>
            <pc:docMk/>
            <pc:sldMk cId="307573384" sldId="273"/>
            <ac:spMk id="5" creationId="{D51A389B-98C8-45A0-973E-B00BE2E60304}"/>
          </ac:spMkLst>
        </pc:spChg>
        <pc:picChg chg="add mod">
          <ac:chgData name="Zsuzsanna Erzsebet Ehn" userId="1eb35c21-511c-449c-b734-fcb7e7289355" providerId="ADAL" clId="{B9A3CACC-949C-4E3F-908B-C28B22440645}" dt="2020-12-01T19:49:45.222" v="1604" actId="26606"/>
          <ac:picMkLst>
            <pc:docMk/>
            <pc:sldMk cId="307573384" sldId="273"/>
            <ac:picMk id="4" creationId="{BBB7327E-5D9F-4C9C-8CE4-06C7C4C97357}"/>
          </ac:picMkLst>
        </pc:picChg>
      </pc:sldChg>
      <pc:sldChg chg="addSp delSp modSp new mod setBg setClrOvrMap">
        <pc:chgData name="Zsuzsanna Erzsebet Ehn" userId="1eb35c21-511c-449c-b734-fcb7e7289355" providerId="ADAL" clId="{B9A3CACC-949C-4E3F-908B-C28B22440645}" dt="2020-12-01T19:52:36.216" v="1739" actId="26606"/>
        <pc:sldMkLst>
          <pc:docMk/>
          <pc:sldMk cId="426072420" sldId="274"/>
        </pc:sldMkLst>
        <pc:spChg chg="mod">
          <ac:chgData name="Zsuzsanna Erzsebet Ehn" userId="1eb35c21-511c-449c-b734-fcb7e7289355" providerId="ADAL" clId="{B9A3CACC-949C-4E3F-908B-C28B22440645}" dt="2020-12-01T19:52:36.216" v="1739" actId="26606"/>
          <ac:spMkLst>
            <pc:docMk/>
            <pc:sldMk cId="426072420" sldId="274"/>
            <ac:spMk id="2" creationId="{7D0AF53C-2F0C-4EA5-9A18-4B601B0EBBCF}"/>
          </ac:spMkLst>
        </pc:spChg>
        <pc:spChg chg="mod">
          <ac:chgData name="Zsuzsanna Erzsebet Ehn" userId="1eb35c21-511c-449c-b734-fcb7e7289355" providerId="ADAL" clId="{B9A3CACC-949C-4E3F-908B-C28B22440645}" dt="2020-12-01T19:52:36.216" v="1739" actId="26606"/>
          <ac:spMkLst>
            <pc:docMk/>
            <pc:sldMk cId="426072420" sldId="274"/>
            <ac:spMk id="3" creationId="{0569955E-282A-442B-9F16-0F6D704857FE}"/>
          </ac:spMkLst>
        </pc:spChg>
        <pc:spChg chg="add del">
          <ac:chgData name="Zsuzsanna Erzsebet Ehn" userId="1eb35c21-511c-449c-b734-fcb7e7289355" providerId="ADAL" clId="{B9A3CACC-949C-4E3F-908B-C28B22440645}" dt="2020-12-01T19:52:36.204" v="1738" actId="26606"/>
          <ac:spMkLst>
            <pc:docMk/>
            <pc:sldMk cId="426072420" sldId="274"/>
            <ac:spMk id="8" creationId="{AD21898E-86C0-4C8A-A76C-DF33E844C87A}"/>
          </ac:spMkLst>
        </pc:spChg>
        <pc:spChg chg="add del">
          <ac:chgData name="Zsuzsanna Erzsebet Ehn" userId="1eb35c21-511c-449c-b734-fcb7e7289355" providerId="ADAL" clId="{B9A3CACC-949C-4E3F-908B-C28B22440645}" dt="2020-12-01T19:52:36.204" v="1738" actId="26606"/>
          <ac:spMkLst>
            <pc:docMk/>
            <pc:sldMk cId="426072420" sldId="274"/>
            <ac:spMk id="10" creationId="{5C8F04BD-D093-45D0-B54C-50FDB308B4EE}"/>
          </ac:spMkLst>
        </pc:spChg>
        <pc:spChg chg="add">
          <ac:chgData name="Zsuzsanna Erzsebet Ehn" userId="1eb35c21-511c-449c-b734-fcb7e7289355" providerId="ADAL" clId="{B9A3CACC-949C-4E3F-908B-C28B22440645}" dt="2020-12-01T19:52:36.216" v="1739" actId="26606"/>
          <ac:spMkLst>
            <pc:docMk/>
            <pc:sldMk cId="426072420" sldId="274"/>
            <ac:spMk id="13" creationId="{87A57295-2710-4920-B99A-4D1FA03A62BD}"/>
          </ac:spMkLst>
        </pc:spChg>
        <pc:spChg chg="add">
          <ac:chgData name="Zsuzsanna Erzsebet Ehn" userId="1eb35c21-511c-449c-b734-fcb7e7289355" providerId="ADAL" clId="{B9A3CACC-949C-4E3F-908B-C28B22440645}" dt="2020-12-01T19:52:36.216" v="1739" actId="26606"/>
          <ac:spMkLst>
            <pc:docMk/>
            <pc:sldMk cId="426072420" sldId="274"/>
            <ac:spMk id="14" creationId="{78067929-4D33-4306-9E2F-67C49CDDB5DE}"/>
          </ac:spMkLst>
        </pc:spChg>
        <pc:cxnChg chg="add">
          <ac:chgData name="Zsuzsanna Erzsebet Ehn" userId="1eb35c21-511c-449c-b734-fcb7e7289355" providerId="ADAL" clId="{B9A3CACC-949C-4E3F-908B-C28B22440645}" dt="2020-12-01T19:52:36.216" v="1739" actId="26606"/>
          <ac:cxnSpMkLst>
            <pc:docMk/>
            <pc:sldMk cId="426072420" sldId="274"/>
            <ac:cxnSpMk id="12" creationId="{2D72A2C9-F3CA-4216-8BAD-FA4C970C3C4E}"/>
          </ac:cxnSpMkLst>
        </pc:cxnChg>
      </pc:sldChg>
      <pc:sldChg chg="addSp modSp new mod setBg setClrOvrMap">
        <pc:chgData name="Zsuzsanna Erzsebet Ehn" userId="1eb35c21-511c-449c-b734-fcb7e7289355" providerId="ADAL" clId="{B9A3CACC-949C-4E3F-908B-C28B22440645}" dt="2020-12-01T20:04:28.686" v="2578" actId="26606"/>
        <pc:sldMkLst>
          <pc:docMk/>
          <pc:sldMk cId="2010863550" sldId="275"/>
        </pc:sldMkLst>
        <pc:spChg chg="mod">
          <ac:chgData name="Zsuzsanna Erzsebet Ehn" userId="1eb35c21-511c-449c-b734-fcb7e7289355" providerId="ADAL" clId="{B9A3CACC-949C-4E3F-908B-C28B22440645}" dt="2020-12-01T20:04:28.686" v="2578" actId="26606"/>
          <ac:spMkLst>
            <pc:docMk/>
            <pc:sldMk cId="2010863550" sldId="275"/>
            <ac:spMk id="2" creationId="{367903DA-E38E-4772-B5FF-B07E93B6CBD7}"/>
          </ac:spMkLst>
        </pc:spChg>
        <pc:spChg chg="mod">
          <ac:chgData name="Zsuzsanna Erzsebet Ehn" userId="1eb35c21-511c-449c-b734-fcb7e7289355" providerId="ADAL" clId="{B9A3CACC-949C-4E3F-908B-C28B22440645}" dt="2020-12-01T20:04:28.686" v="2578" actId="26606"/>
          <ac:spMkLst>
            <pc:docMk/>
            <pc:sldMk cId="2010863550" sldId="275"/>
            <ac:spMk id="3" creationId="{AECB8968-FB85-43C7-A793-DD653230C778}"/>
          </ac:spMkLst>
        </pc:spChg>
        <pc:spChg chg="add">
          <ac:chgData name="Zsuzsanna Erzsebet Ehn" userId="1eb35c21-511c-449c-b734-fcb7e7289355" providerId="ADAL" clId="{B9A3CACC-949C-4E3F-908B-C28B22440645}" dt="2020-12-01T20:04:28.686" v="2578" actId="26606"/>
          <ac:spMkLst>
            <pc:docMk/>
            <pc:sldMk cId="2010863550" sldId="275"/>
            <ac:spMk id="8" creationId="{CB5DFCDA-694D-4637-8E9B-038575194349}"/>
          </ac:spMkLst>
        </pc:spChg>
        <pc:spChg chg="add">
          <ac:chgData name="Zsuzsanna Erzsebet Ehn" userId="1eb35c21-511c-449c-b734-fcb7e7289355" providerId="ADAL" clId="{B9A3CACC-949C-4E3F-908B-C28B22440645}" dt="2020-12-01T20:04:28.686" v="2578" actId="26606"/>
          <ac:spMkLst>
            <pc:docMk/>
            <pc:sldMk cId="2010863550" sldId="275"/>
            <ac:spMk id="10" creationId="{E4DB276E-BFF1-43F5-AB90-7ABA4B9A919A}"/>
          </ac:spMkLst>
        </pc:spChg>
      </pc:sldChg>
      <pc:sldChg chg="addSp modSp new mod setBg setClrOvrMap">
        <pc:chgData name="Zsuzsanna Erzsebet Ehn" userId="1eb35c21-511c-449c-b734-fcb7e7289355" providerId="ADAL" clId="{B9A3CACC-949C-4E3F-908B-C28B22440645}" dt="2020-12-01T20:05:24.935" v="2592" actId="115"/>
        <pc:sldMkLst>
          <pc:docMk/>
          <pc:sldMk cId="3391470847" sldId="276"/>
        </pc:sldMkLst>
        <pc:spChg chg="mod">
          <ac:chgData name="Zsuzsanna Erzsebet Ehn" userId="1eb35c21-511c-449c-b734-fcb7e7289355" providerId="ADAL" clId="{B9A3CACC-949C-4E3F-908B-C28B22440645}" dt="2020-12-01T20:04:36.869" v="2579" actId="26606"/>
          <ac:spMkLst>
            <pc:docMk/>
            <pc:sldMk cId="3391470847" sldId="276"/>
            <ac:spMk id="2" creationId="{44152CD0-E9BD-4017-8643-E5D160DFBDD1}"/>
          </ac:spMkLst>
        </pc:spChg>
        <pc:spChg chg="mod">
          <ac:chgData name="Zsuzsanna Erzsebet Ehn" userId="1eb35c21-511c-449c-b734-fcb7e7289355" providerId="ADAL" clId="{B9A3CACC-949C-4E3F-908B-C28B22440645}" dt="2020-12-01T20:05:24.935" v="2592" actId="115"/>
          <ac:spMkLst>
            <pc:docMk/>
            <pc:sldMk cId="3391470847" sldId="276"/>
            <ac:spMk id="3" creationId="{68ECFCFC-CFDF-4513-A13C-972CA8D939A8}"/>
          </ac:spMkLst>
        </pc:spChg>
        <pc:spChg chg="add">
          <ac:chgData name="Zsuzsanna Erzsebet Ehn" userId="1eb35c21-511c-449c-b734-fcb7e7289355" providerId="ADAL" clId="{B9A3CACC-949C-4E3F-908B-C28B22440645}" dt="2020-12-01T20:04:36.869" v="2579" actId="26606"/>
          <ac:spMkLst>
            <pc:docMk/>
            <pc:sldMk cId="3391470847" sldId="276"/>
            <ac:spMk id="8" creationId="{025E2AA9-10C9-4A14-BEA3-064CD0131100}"/>
          </ac:spMkLst>
        </pc:spChg>
        <pc:spChg chg="add">
          <ac:chgData name="Zsuzsanna Erzsebet Ehn" userId="1eb35c21-511c-449c-b734-fcb7e7289355" providerId="ADAL" clId="{B9A3CACC-949C-4E3F-908B-C28B22440645}" dt="2020-12-01T20:04:36.869" v="2579" actId="26606"/>
          <ac:spMkLst>
            <pc:docMk/>
            <pc:sldMk cId="3391470847" sldId="276"/>
            <ac:spMk id="10" creationId="{F076F371-EE61-49EA-AA2A-3582C3AC9BCD}"/>
          </ac:spMkLst>
        </pc:spChg>
      </pc:sldChg>
      <pc:sldChg chg="addSp delSp modSp new mod setBg setClrOvrMap">
        <pc:chgData name="Zsuzsanna Erzsebet Ehn" userId="1eb35c21-511c-449c-b734-fcb7e7289355" providerId="ADAL" clId="{B9A3CACC-949C-4E3F-908B-C28B22440645}" dt="2020-12-01T20:08:14.691" v="2695" actId="26606"/>
        <pc:sldMkLst>
          <pc:docMk/>
          <pc:sldMk cId="624845616" sldId="277"/>
        </pc:sldMkLst>
        <pc:spChg chg="mod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2" creationId="{A7116BDB-7030-4B80-B47A-FD3C2CC4C876}"/>
          </ac:spMkLst>
        </pc:spChg>
        <pc:spChg chg="mod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3" creationId="{C54E0250-07D3-4D45-A89E-405DEAAC00D5}"/>
          </ac:spMkLst>
        </pc:spChg>
        <pc:spChg chg="add del">
          <ac:chgData name="Zsuzsanna Erzsebet Ehn" userId="1eb35c21-511c-449c-b734-fcb7e7289355" providerId="ADAL" clId="{B9A3CACC-949C-4E3F-908B-C28B22440645}" dt="2020-12-01T20:08:02.755" v="2691" actId="26606"/>
          <ac:spMkLst>
            <pc:docMk/>
            <pc:sldMk cId="624845616" sldId="277"/>
            <ac:spMk id="9" creationId="{CF62D2A7-8207-488C-9F46-316BA81A16C8}"/>
          </ac:spMkLst>
        </pc:spChg>
        <pc:spChg chg="add del">
          <ac:chgData name="Zsuzsanna Erzsebet Ehn" userId="1eb35c21-511c-449c-b734-fcb7e7289355" providerId="ADAL" clId="{B9A3CACC-949C-4E3F-908B-C28B22440645}" dt="2020-12-01T20:08:02.734" v="2690" actId="26606"/>
          <ac:spMkLst>
            <pc:docMk/>
            <pc:sldMk cId="624845616" sldId="277"/>
            <ac:spMk id="14" creationId="{CF62D2A7-8207-488C-9F46-316BA81A16C8}"/>
          </ac:spMkLst>
        </pc:spChg>
        <pc:spChg chg="add del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16" creationId="{8BF1BF76-D9C8-49D3-9A7F-D43C497C3A82}"/>
          </ac:spMkLst>
        </pc:spChg>
        <pc:spChg chg="add del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17" creationId="{3DC28794-3B89-462C-BE95-927A51D7D219}"/>
          </ac:spMkLst>
        </pc:spChg>
        <pc:spChg chg="add del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26" creationId="{59E7F326-090A-45F0-9F6C-D98AF5160A77}"/>
          </ac:spMkLst>
        </pc:spChg>
        <pc:spChg chg="add del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28" creationId="{DF20FE9C-08B6-451E-BEDA-401A81BD4F2F}"/>
          </ac:spMkLst>
        </pc:spChg>
        <pc:spChg chg="add del">
          <ac:chgData name="Zsuzsanna Erzsebet Ehn" userId="1eb35c21-511c-449c-b734-fcb7e7289355" providerId="ADAL" clId="{B9A3CACC-949C-4E3F-908B-C28B22440645}" dt="2020-12-01T20:08:14.631" v="2694" actId="26606"/>
          <ac:spMkLst>
            <pc:docMk/>
            <pc:sldMk cId="624845616" sldId="277"/>
            <ac:spMk id="45" creationId="{CF62D2A7-8207-488C-9F46-316BA81A16C8}"/>
          </ac:spMkLst>
        </pc:spChg>
        <pc:spChg chg="add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47" creationId="{AF2F604E-43BE-4DC3-B983-E071523364F8}"/>
          </ac:spMkLst>
        </pc:spChg>
        <pc:spChg chg="add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48" creationId="{7C432AFE-B3D2-4BFF-BF8F-96C27AFF1AC7}"/>
          </ac:spMkLst>
        </pc:spChg>
        <pc:spChg chg="add">
          <ac:chgData name="Zsuzsanna Erzsebet Ehn" userId="1eb35c21-511c-449c-b734-fcb7e7289355" providerId="ADAL" clId="{B9A3CACC-949C-4E3F-908B-C28B22440645}" dt="2020-12-01T20:08:14.691" v="2695" actId="26606"/>
          <ac:spMkLst>
            <pc:docMk/>
            <pc:sldMk cId="624845616" sldId="277"/>
            <ac:spMk id="49" creationId="{08C9B587-E65E-4B52-B37C-ABEBB6E87928}"/>
          </ac:spMkLst>
        </pc:spChg>
        <pc:grpChg chg="add del">
          <ac:chgData name="Zsuzsanna Erzsebet Ehn" userId="1eb35c21-511c-449c-b734-fcb7e7289355" providerId="ADAL" clId="{B9A3CACC-949C-4E3F-908B-C28B22440645}" dt="2020-12-01T20:08:14.691" v="2695" actId="26606"/>
          <ac:grpSpMkLst>
            <pc:docMk/>
            <pc:sldMk cId="624845616" sldId="277"/>
            <ac:grpSpMk id="18" creationId="{38E62E29-CCA4-46D9-A2B7-FFBB63215A7C}"/>
          </ac:grpSpMkLst>
        </pc:grpChg>
        <pc:grpChg chg="add del">
          <ac:chgData name="Zsuzsanna Erzsebet Ehn" userId="1eb35c21-511c-449c-b734-fcb7e7289355" providerId="ADAL" clId="{B9A3CACC-949C-4E3F-908B-C28B22440645}" dt="2020-12-01T20:08:14.691" v="2695" actId="26606"/>
          <ac:grpSpMkLst>
            <pc:docMk/>
            <pc:sldMk cId="624845616" sldId="277"/>
            <ac:grpSpMk id="30" creationId="{80864D66-4BEF-4628-B9DC-C382A4BC26FB}"/>
          </ac:grpSpMkLst>
        </pc:grpChg>
        <pc:grpChg chg="add del">
          <ac:chgData name="Zsuzsanna Erzsebet Ehn" userId="1eb35c21-511c-449c-b734-fcb7e7289355" providerId="ADAL" clId="{B9A3CACC-949C-4E3F-908B-C28B22440645}" dt="2020-12-01T20:08:14.691" v="2695" actId="26606"/>
          <ac:grpSpMkLst>
            <pc:docMk/>
            <pc:sldMk cId="624845616" sldId="277"/>
            <ac:grpSpMk id="36" creationId="{F67C7EE6-E29C-4D84-B2C6-7B20A0FDAF23}"/>
          </ac:grpSpMkLst>
        </pc:grpChg>
        <pc:picChg chg="add mod ord">
          <ac:chgData name="Zsuzsanna Erzsebet Ehn" userId="1eb35c21-511c-449c-b734-fcb7e7289355" providerId="ADAL" clId="{B9A3CACC-949C-4E3F-908B-C28B22440645}" dt="2020-12-01T20:08:14.691" v="2695" actId="26606"/>
          <ac:picMkLst>
            <pc:docMk/>
            <pc:sldMk cId="624845616" sldId="277"/>
            <ac:picMk id="4" creationId="{45125697-FB8F-40BE-B3BA-5E9A0E65E092}"/>
          </ac:picMkLst>
        </pc:picChg>
        <pc:picChg chg="add del">
          <ac:chgData name="Zsuzsanna Erzsebet Ehn" userId="1eb35c21-511c-449c-b734-fcb7e7289355" providerId="ADAL" clId="{B9A3CACC-949C-4E3F-908B-C28B22440645}" dt="2020-12-01T20:07:39.132" v="2688" actId="478"/>
          <ac:picMkLst>
            <pc:docMk/>
            <pc:sldMk cId="624845616" sldId="277"/>
            <ac:picMk id="5" creationId="{73AA19FF-1592-4986-9233-A877E41449E6}"/>
          </ac:picMkLst>
        </pc:picChg>
      </pc:sldChg>
    </pc:docChg>
  </pc:docChgLst>
  <pc:docChgLst>
    <pc:chgData name="Zsuzsanna Erzsebet Ehn" userId="1eb35c21-511c-449c-b734-fcb7e7289355" providerId="ADAL" clId="{85E6926B-6D5D-41E5-9833-75A89523D673}"/>
    <pc:docChg chg="undo custSel addSld delSld modSld sldOrd">
      <pc:chgData name="Zsuzsanna Erzsebet Ehn" userId="1eb35c21-511c-449c-b734-fcb7e7289355" providerId="ADAL" clId="{85E6926B-6D5D-41E5-9833-75A89523D673}" dt="2023-03-30T16:32:41.851" v="877"/>
      <pc:docMkLst>
        <pc:docMk/>
      </pc:docMkLst>
      <pc:sldChg chg="modSp modAnim">
        <pc:chgData name="Zsuzsanna Erzsebet Ehn" userId="1eb35c21-511c-449c-b734-fcb7e7289355" providerId="ADAL" clId="{85E6926B-6D5D-41E5-9833-75A89523D673}" dt="2023-03-30T16:32:09.716" v="873" actId="20577"/>
        <pc:sldMkLst>
          <pc:docMk/>
          <pc:sldMk cId="3611657059" sldId="257"/>
        </pc:sldMkLst>
        <pc:spChg chg="mod">
          <ac:chgData name="Zsuzsanna Erzsebet Ehn" userId="1eb35c21-511c-449c-b734-fcb7e7289355" providerId="ADAL" clId="{85E6926B-6D5D-41E5-9833-75A89523D673}" dt="2023-03-30T16:32:09.716" v="873" actId="20577"/>
          <ac:spMkLst>
            <pc:docMk/>
            <pc:sldMk cId="3611657059" sldId="257"/>
            <ac:spMk id="3" creationId="{E5A14C06-7818-4D73-B390-1A6C0C0A192D}"/>
          </ac:spMkLst>
        </pc:spChg>
      </pc:sldChg>
      <pc:sldChg chg="modAnim">
        <pc:chgData name="Zsuzsanna Erzsebet Ehn" userId="1eb35c21-511c-449c-b734-fcb7e7289355" providerId="ADAL" clId="{85E6926B-6D5D-41E5-9833-75A89523D673}" dt="2023-03-30T16:32:41.851" v="877"/>
        <pc:sldMkLst>
          <pc:docMk/>
          <pc:sldMk cId="2353559489" sldId="259"/>
        </pc:sldMkLst>
      </pc:sldChg>
      <pc:sldChg chg="modSp">
        <pc:chgData name="Zsuzsanna Erzsebet Ehn" userId="1eb35c21-511c-449c-b734-fcb7e7289355" providerId="ADAL" clId="{85E6926B-6D5D-41E5-9833-75A89523D673}" dt="2023-03-26T02:55:31.362" v="234" actId="20577"/>
        <pc:sldMkLst>
          <pc:docMk/>
          <pc:sldMk cId="3531978212" sldId="265"/>
        </pc:sldMkLst>
        <pc:spChg chg="mod">
          <ac:chgData name="Zsuzsanna Erzsebet Ehn" userId="1eb35c21-511c-449c-b734-fcb7e7289355" providerId="ADAL" clId="{85E6926B-6D5D-41E5-9833-75A89523D673}" dt="2023-03-26T02:55:31.362" v="234" actId="20577"/>
          <ac:spMkLst>
            <pc:docMk/>
            <pc:sldMk cId="3531978212" sldId="265"/>
            <ac:spMk id="3" creationId="{5FEE423C-B1DB-4D1F-9CA9-B0A7B3AED4E3}"/>
          </ac:spMkLst>
        </pc:spChg>
      </pc:sldChg>
      <pc:sldChg chg="addSp delSp modSp del mod setBg setClrOvrMap">
        <pc:chgData name="Zsuzsanna Erzsebet Ehn" userId="1eb35c21-511c-449c-b734-fcb7e7289355" providerId="ADAL" clId="{85E6926B-6D5D-41E5-9833-75A89523D673}" dt="2023-03-26T03:09:46.355" v="467" actId="47"/>
        <pc:sldMkLst>
          <pc:docMk/>
          <pc:sldMk cId="3263339443" sldId="266"/>
        </pc:sldMkLst>
        <pc:spChg chg="mod ord">
          <ac:chgData name="Zsuzsanna Erzsebet Ehn" userId="1eb35c21-511c-449c-b734-fcb7e7289355" providerId="ADAL" clId="{85E6926B-6D5D-41E5-9833-75A89523D673}" dt="2023-03-26T02:54:04.345" v="211" actId="14100"/>
          <ac:spMkLst>
            <pc:docMk/>
            <pc:sldMk cId="3263339443" sldId="266"/>
            <ac:spMk id="2" creationId="{E5116C6B-CF2D-48A6-BF06-04933606CD11}"/>
          </ac:spMkLst>
        </pc:spChg>
        <pc:spChg chg="mod">
          <ac:chgData name="Zsuzsanna Erzsebet Ehn" userId="1eb35c21-511c-449c-b734-fcb7e7289355" providerId="ADAL" clId="{85E6926B-6D5D-41E5-9833-75A89523D673}" dt="2023-03-26T03:07:07.843" v="397" actId="14100"/>
          <ac:spMkLst>
            <pc:docMk/>
            <pc:sldMk cId="3263339443" sldId="266"/>
            <ac:spMk id="3" creationId="{840C2DA1-C9F9-4ED5-8232-2DD5483169C2}"/>
          </ac:spMkLst>
        </pc:spChg>
        <pc:spChg chg="del">
          <ac:chgData name="Zsuzsanna Erzsebet Ehn" userId="1eb35c21-511c-449c-b734-fcb7e7289355" providerId="ADAL" clId="{85E6926B-6D5D-41E5-9833-75A89523D673}" dt="2023-03-26T02:47:17.158" v="1" actId="26606"/>
          <ac:spMkLst>
            <pc:docMk/>
            <pc:sldMk cId="3263339443" sldId="266"/>
            <ac:spMk id="8" creationId="{C7FA33FF-088D-4F16-95A2-2C64D353DEA8}"/>
          </ac:spMkLst>
        </pc:spChg>
        <pc:spChg chg="del">
          <ac:chgData name="Zsuzsanna Erzsebet Ehn" userId="1eb35c21-511c-449c-b734-fcb7e7289355" providerId="ADAL" clId="{85E6926B-6D5D-41E5-9833-75A89523D673}" dt="2023-03-26T02:47:17.158" v="1" actId="26606"/>
          <ac:spMkLst>
            <pc:docMk/>
            <pc:sldMk cId="3263339443" sldId="266"/>
            <ac:spMk id="10" creationId="{A376EFB1-01CF-419F-ABF1-2AF02BBFCBD1}"/>
          </ac:spMkLst>
        </pc:spChg>
        <pc:spChg chg="del">
          <ac:chgData name="Zsuzsanna Erzsebet Ehn" userId="1eb35c21-511c-449c-b734-fcb7e7289355" providerId="ADAL" clId="{85E6926B-6D5D-41E5-9833-75A89523D673}" dt="2023-03-26T02:47:17.158" v="1" actId="26606"/>
          <ac:spMkLst>
            <pc:docMk/>
            <pc:sldMk cId="3263339443" sldId="266"/>
            <ac:spMk id="12" creationId="{FF9DEA15-78BD-4750-AA18-B9F28A6D5AB8}"/>
          </ac:spMkLst>
        </pc:spChg>
        <pc:spChg chg="add del">
          <ac:chgData name="Zsuzsanna Erzsebet Ehn" userId="1eb35c21-511c-449c-b734-fcb7e7289355" providerId="ADAL" clId="{85E6926B-6D5D-41E5-9833-75A89523D673}" dt="2023-03-26T02:47:38.946" v="5" actId="26606"/>
          <ac:spMkLst>
            <pc:docMk/>
            <pc:sldMk cId="3263339443" sldId="266"/>
            <ac:spMk id="18" creationId="{E51BA4DF-2BD4-4EC2-B1DB-B27C8AC71864}"/>
          </ac:spMkLst>
        </pc:spChg>
        <pc:spChg chg="add del">
          <ac:chgData name="Zsuzsanna Erzsebet Ehn" userId="1eb35c21-511c-449c-b734-fcb7e7289355" providerId="ADAL" clId="{85E6926B-6D5D-41E5-9833-75A89523D673}" dt="2023-03-26T02:48:06.967" v="8" actId="26606"/>
          <ac:spMkLst>
            <pc:docMk/>
            <pc:sldMk cId="3263339443" sldId="266"/>
            <ac:spMk id="23" creationId="{04812C46-200A-4DEB-A05E-3ED6C68C2387}"/>
          </ac:spMkLst>
        </pc:spChg>
        <pc:spChg chg="add del">
          <ac:chgData name="Zsuzsanna Erzsebet Ehn" userId="1eb35c21-511c-449c-b734-fcb7e7289355" providerId="ADAL" clId="{85E6926B-6D5D-41E5-9833-75A89523D673}" dt="2023-03-26T02:48:06.967" v="8" actId="26606"/>
          <ac:spMkLst>
            <pc:docMk/>
            <pc:sldMk cId="3263339443" sldId="266"/>
            <ac:spMk id="25" creationId="{D1EA859B-E555-4109-94F3-6700E046E008}"/>
          </ac:spMkLst>
        </pc:spChg>
        <pc:spChg chg="add del">
          <ac:chgData name="Zsuzsanna Erzsebet Ehn" userId="1eb35c21-511c-449c-b734-fcb7e7289355" providerId="ADAL" clId="{85E6926B-6D5D-41E5-9833-75A89523D673}" dt="2023-03-26T02:53:01.942" v="197" actId="26606"/>
          <ac:spMkLst>
            <pc:docMk/>
            <pc:sldMk cId="3263339443" sldId="266"/>
            <ac:spMk id="30" creationId="{04812C46-200A-4DEB-A05E-3ED6C68C2387}"/>
          </ac:spMkLst>
        </pc:spChg>
        <pc:spChg chg="add del">
          <ac:chgData name="Zsuzsanna Erzsebet Ehn" userId="1eb35c21-511c-449c-b734-fcb7e7289355" providerId="ADAL" clId="{85E6926B-6D5D-41E5-9833-75A89523D673}" dt="2023-03-26T02:53:01.942" v="197" actId="26606"/>
          <ac:spMkLst>
            <pc:docMk/>
            <pc:sldMk cId="3263339443" sldId="266"/>
            <ac:spMk id="32" creationId="{D1EA859B-E555-4109-94F3-6700E046E008}"/>
          </ac:spMkLst>
        </pc:spChg>
        <pc:spChg chg="add del">
          <ac:chgData name="Zsuzsanna Erzsebet Ehn" userId="1eb35c21-511c-449c-b734-fcb7e7289355" providerId="ADAL" clId="{85E6926B-6D5D-41E5-9833-75A89523D673}" dt="2023-03-26T02:53:30.837" v="200" actId="26606"/>
          <ac:spMkLst>
            <pc:docMk/>
            <pc:sldMk cId="3263339443" sldId="266"/>
            <ac:spMk id="37" creationId="{99192C51-B764-4A9B-9587-5EF8B628B8D9}"/>
          </ac:spMkLst>
        </pc:spChg>
        <pc:spChg chg="add">
          <ac:chgData name="Zsuzsanna Erzsebet Ehn" userId="1eb35c21-511c-449c-b734-fcb7e7289355" providerId="ADAL" clId="{85E6926B-6D5D-41E5-9833-75A89523D673}" dt="2023-03-26T02:53:30.837" v="200" actId="26606"/>
          <ac:spMkLst>
            <pc:docMk/>
            <pc:sldMk cId="3263339443" sldId="266"/>
            <ac:spMk id="42" creationId="{F5897CCA-486C-491C-B4C1-5E5C95A82709}"/>
          </ac:spMkLst>
        </pc:spChg>
        <pc:picChg chg="add mod ord modCrop">
          <ac:chgData name="Zsuzsanna Erzsebet Ehn" userId="1eb35c21-511c-449c-b734-fcb7e7289355" providerId="ADAL" clId="{85E6926B-6D5D-41E5-9833-75A89523D673}" dt="2023-03-26T03:07:40.224" v="398" actId="1076"/>
          <ac:picMkLst>
            <pc:docMk/>
            <pc:sldMk cId="3263339443" sldId="266"/>
            <ac:picMk id="14" creationId="{0A63C5EF-A1F2-D64A-9654-CD8DDF5A2ECC}"/>
          </ac:picMkLst>
        </pc:picChg>
      </pc:sldChg>
      <pc:sldChg chg="mod modShow">
        <pc:chgData name="Zsuzsanna Erzsebet Ehn" userId="1eb35c21-511c-449c-b734-fcb7e7289355" providerId="ADAL" clId="{85E6926B-6D5D-41E5-9833-75A89523D673}" dt="2023-03-27T13:04:05.547" v="557" actId="729"/>
        <pc:sldMkLst>
          <pc:docMk/>
          <pc:sldMk cId="3136465008" sldId="278"/>
        </pc:sldMkLst>
      </pc:sldChg>
      <pc:sldChg chg="addSp delSp modSp new mod">
        <pc:chgData name="Zsuzsanna Erzsebet Ehn" userId="1eb35c21-511c-449c-b734-fcb7e7289355" providerId="ADAL" clId="{85E6926B-6D5D-41E5-9833-75A89523D673}" dt="2023-03-26T03:06:56.808" v="396" actId="14100"/>
        <pc:sldMkLst>
          <pc:docMk/>
          <pc:sldMk cId="4161456850" sldId="279"/>
        </pc:sldMkLst>
        <pc:spChg chg="del">
          <ac:chgData name="Zsuzsanna Erzsebet Ehn" userId="1eb35c21-511c-449c-b734-fcb7e7289355" providerId="ADAL" clId="{85E6926B-6D5D-41E5-9833-75A89523D673}" dt="2023-03-26T03:05:31.781" v="381" actId="478"/>
          <ac:spMkLst>
            <pc:docMk/>
            <pc:sldMk cId="4161456850" sldId="279"/>
            <ac:spMk id="2" creationId="{C2B0DC6D-D5BF-D91D-9F9B-96BDB480AE0A}"/>
          </ac:spMkLst>
        </pc:spChg>
        <pc:spChg chg="del">
          <ac:chgData name="Zsuzsanna Erzsebet Ehn" userId="1eb35c21-511c-449c-b734-fcb7e7289355" providerId="ADAL" clId="{85E6926B-6D5D-41E5-9833-75A89523D673}" dt="2023-03-26T03:05:38.736" v="383" actId="478"/>
          <ac:spMkLst>
            <pc:docMk/>
            <pc:sldMk cId="4161456850" sldId="279"/>
            <ac:spMk id="3" creationId="{CDFE4B26-DEFD-DCD4-F6B6-97CCF38FA326}"/>
          </ac:spMkLst>
        </pc:spChg>
        <pc:picChg chg="add mod modCrop">
          <ac:chgData name="Zsuzsanna Erzsebet Ehn" userId="1eb35c21-511c-449c-b734-fcb7e7289355" providerId="ADAL" clId="{85E6926B-6D5D-41E5-9833-75A89523D673}" dt="2023-03-26T03:06:56.808" v="396" actId="14100"/>
          <ac:picMkLst>
            <pc:docMk/>
            <pc:sldMk cId="4161456850" sldId="279"/>
            <ac:picMk id="4" creationId="{4A937E81-60B6-E6B6-6878-91BB0F88DB97}"/>
          </ac:picMkLst>
        </pc:picChg>
      </pc:sldChg>
      <pc:sldChg chg="modSp add mod modAnim">
        <pc:chgData name="Zsuzsanna Erzsebet Ehn" userId="1eb35c21-511c-449c-b734-fcb7e7289355" providerId="ADAL" clId="{85E6926B-6D5D-41E5-9833-75A89523D673}" dt="2023-03-26T03:10:45.556" v="477" actId="14100"/>
        <pc:sldMkLst>
          <pc:docMk/>
          <pc:sldMk cId="2455591075" sldId="280"/>
        </pc:sldMkLst>
        <pc:spChg chg="mod">
          <ac:chgData name="Zsuzsanna Erzsebet Ehn" userId="1eb35c21-511c-449c-b734-fcb7e7289355" providerId="ADAL" clId="{85E6926B-6D5D-41E5-9833-75A89523D673}" dt="2023-03-26T03:10:45.556" v="477" actId="14100"/>
          <ac:spMkLst>
            <pc:docMk/>
            <pc:sldMk cId="2455591075" sldId="280"/>
            <ac:spMk id="2" creationId="{03D7BE30-F2A4-4B07-93A8-89099673A3CD}"/>
          </ac:spMkLst>
        </pc:spChg>
        <pc:spChg chg="mod">
          <ac:chgData name="Zsuzsanna Erzsebet Ehn" userId="1eb35c21-511c-449c-b734-fcb7e7289355" providerId="ADAL" clId="{85E6926B-6D5D-41E5-9833-75A89523D673}" dt="2023-03-26T03:10:31.804" v="472" actId="1076"/>
          <ac:spMkLst>
            <pc:docMk/>
            <pc:sldMk cId="2455591075" sldId="280"/>
            <ac:spMk id="3" creationId="{5FEE423C-B1DB-4D1F-9CA9-B0A7B3AED4E3}"/>
          </ac:spMkLst>
        </pc:spChg>
      </pc:sldChg>
      <pc:sldChg chg="addSp delSp modSp new mod setBg">
        <pc:chgData name="Zsuzsanna Erzsebet Ehn" userId="1eb35c21-511c-449c-b734-fcb7e7289355" providerId="ADAL" clId="{85E6926B-6D5D-41E5-9833-75A89523D673}" dt="2023-03-26T03:22:18.730" v="489" actId="14100"/>
        <pc:sldMkLst>
          <pc:docMk/>
          <pc:sldMk cId="1767191650" sldId="281"/>
        </pc:sldMkLst>
        <pc:spChg chg="del">
          <ac:chgData name="Zsuzsanna Erzsebet Ehn" userId="1eb35c21-511c-449c-b734-fcb7e7289355" providerId="ADAL" clId="{85E6926B-6D5D-41E5-9833-75A89523D673}" dt="2023-03-26T03:11:20.796" v="479" actId="478"/>
          <ac:spMkLst>
            <pc:docMk/>
            <pc:sldMk cId="1767191650" sldId="281"/>
            <ac:spMk id="2" creationId="{749965AF-FD74-FFE2-7F12-AFD0BC80199D}"/>
          </ac:spMkLst>
        </pc:spChg>
        <pc:spChg chg="del">
          <ac:chgData name="Zsuzsanna Erzsebet Ehn" userId="1eb35c21-511c-449c-b734-fcb7e7289355" providerId="ADAL" clId="{85E6926B-6D5D-41E5-9833-75A89523D673}" dt="2023-03-26T03:11:26.006" v="480" actId="478"/>
          <ac:spMkLst>
            <pc:docMk/>
            <pc:sldMk cId="1767191650" sldId="281"/>
            <ac:spMk id="3" creationId="{5AE68D47-CB27-46B1-0776-B2B9E3E4591E}"/>
          </ac:spMkLst>
        </pc:spChg>
        <pc:spChg chg="add">
          <ac:chgData name="Zsuzsanna Erzsebet Ehn" userId="1eb35c21-511c-449c-b734-fcb7e7289355" providerId="ADAL" clId="{85E6926B-6D5D-41E5-9833-75A89523D673}" dt="2023-03-26T03:11:32.782" v="483" actId="26606"/>
          <ac:spMkLst>
            <pc:docMk/>
            <pc:sldMk cId="1767191650" sldId="281"/>
            <ac:spMk id="1031" creationId="{42A4FC2C-047E-45A5-965D-8E1E3BF09BC6}"/>
          </ac:spMkLst>
        </pc:spChg>
        <pc:picChg chg="add del mod">
          <ac:chgData name="Zsuzsanna Erzsebet Ehn" userId="1eb35c21-511c-449c-b734-fcb7e7289355" providerId="ADAL" clId="{85E6926B-6D5D-41E5-9833-75A89523D673}" dt="2023-03-26T03:21:52.911" v="484" actId="478"/>
          <ac:picMkLst>
            <pc:docMk/>
            <pc:sldMk cId="1767191650" sldId="281"/>
            <ac:picMk id="1026" creationId="{2D36E60C-11BD-E1E9-A5BF-5F0BD062AD57}"/>
          </ac:picMkLst>
        </pc:picChg>
        <pc:picChg chg="add mod">
          <ac:chgData name="Zsuzsanna Erzsebet Ehn" userId="1eb35c21-511c-449c-b734-fcb7e7289355" providerId="ADAL" clId="{85E6926B-6D5D-41E5-9833-75A89523D673}" dt="2023-03-26T03:22:18.730" v="489" actId="14100"/>
          <ac:picMkLst>
            <pc:docMk/>
            <pc:sldMk cId="1767191650" sldId="281"/>
            <ac:picMk id="1028" creationId="{5BE18D8F-3B31-616B-F38E-286FA1F9CDA6}"/>
          </ac:picMkLst>
        </pc:picChg>
      </pc:sldChg>
      <pc:sldChg chg="addSp delSp new mod ord">
        <pc:chgData name="Zsuzsanna Erzsebet Ehn" userId="1eb35c21-511c-449c-b734-fcb7e7289355" providerId="ADAL" clId="{85E6926B-6D5D-41E5-9833-75A89523D673}" dt="2023-03-26T06:02:44.858" v="518"/>
        <pc:sldMkLst>
          <pc:docMk/>
          <pc:sldMk cId="996790043" sldId="282"/>
        </pc:sldMkLst>
        <pc:spChg chg="del">
          <ac:chgData name="Zsuzsanna Erzsebet Ehn" userId="1eb35c21-511c-449c-b734-fcb7e7289355" providerId="ADAL" clId="{85E6926B-6D5D-41E5-9833-75A89523D673}" dt="2023-03-26T03:23:54.365" v="493" actId="478"/>
          <ac:spMkLst>
            <pc:docMk/>
            <pc:sldMk cId="996790043" sldId="282"/>
            <ac:spMk id="2" creationId="{0A865D88-AF7A-41D8-3CD6-91E8FC0CDC33}"/>
          </ac:spMkLst>
        </pc:spChg>
        <pc:picChg chg="add">
          <ac:chgData name="Zsuzsanna Erzsebet Ehn" userId="1eb35c21-511c-449c-b734-fcb7e7289355" providerId="ADAL" clId="{85E6926B-6D5D-41E5-9833-75A89523D673}" dt="2023-03-26T03:23:45.929" v="492"/>
          <ac:picMkLst>
            <pc:docMk/>
            <pc:sldMk cId="996790043" sldId="282"/>
            <ac:picMk id="4" creationId="{81FFE809-7AB8-7B98-23DD-4C87120B980C}"/>
          </ac:picMkLst>
        </pc:picChg>
      </pc:sldChg>
      <pc:sldChg chg="addSp delSp modSp new mod">
        <pc:chgData name="Zsuzsanna Erzsebet Ehn" userId="1eb35c21-511c-449c-b734-fcb7e7289355" providerId="ADAL" clId="{85E6926B-6D5D-41E5-9833-75A89523D673}" dt="2023-03-26T03:24:37.470" v="498" actId="1076"/>
        <pc:sldMkLst>
          <pc:docMk/>
          <pc:sldMk cId="2454758554" sldId="283"/>
        </pc:sldMkLst>
        <pc:spChg chg="del">
          <ac:chgData name="Zsuzsanna Erzsebet Ehn" userId="1eb35c21-511c-449c-b734-fcb7e7289355" providerId="ADAL" clId="{85E6926B-6D5D-41E5-9833-75A89523D673}" dt="2023-03-26T03:24:32.648" v="497" actId="478"/>
          <ac:spMkLst>
            <pc:docMk/>
            <pc:sldMk cId="2454758554" sldId="283"/>
            <ac:spMk id="2" creationId="{BD74FD3E-8E97-13FD-F09D-2793F0D84119}"/>
          </ac:spMkLst>
        </pc:spChg>
        <pc:spChg chg="del">
          <ac:chgData name="Zsuzsanna Erzsebet Ehn" userId="1eb35c21-511c-449c-b734-fcb7e7289355" providerId="ADAL" clId="{85E6926B-6D5D-41E5-9833-75A89523D673}" dt="2023-03-26T03:24:28.784" v="496" actId="478"/>
          <ac:spMkLst>
            <pc:docMk/>
            <pc:sldMk cId="2454758554" sldId="283"/>
            <ac:spMk id="3" creationId="{CF487E9E-E21A-A5A5-B476-D8CBAF59916B}"/>
          </ac:spMkLst>
        </pc:spChg>
        <pc:picChg chg="add mod">
          <ac:chgData name="Zsuzsanna Erzsebet Ehn" userId="1eb35c21-511c-449c-b734-fcb7e7289355" providerId="ADAL" clId="{85E6926B-6D5D-41E5-9833-75A89523D673}" dt="2023-03-26T03:24:37.470" v="498" actId="1076"/>
          <ac:picMkLst>
            <pc:docMk/>
            <pc:sldMk cId="2454758554" sldId="283"/>
            <ac:picMk id="4" creationId="{04140924-A67F-0F86-B0C1-D4883671871A}"/>
          </ac:picMkLst>
        </pc:picChg>
      </pc:sldChg>
      <pc:sldChg chg="addSp delSp new mod ord">
        <pc:chgData name="Zsuzsanna Erzsebet Ehn" userId="1eb35c21-511c-449c-b734-fcb7e7289355" providerId="ADAL" clId="{85E6926B-6D5D-41E5-9833-75A89523D673}" dt="2023-03-26T23:43:28.267" v="521"/>
        <pc:sldMkLst>
          <pc:docMk/>
          <pc:sldMk cId="3106630937" sldId="284"/>
        </pc:sldMkLst>
        <pc:spChg chg="del">
          <ac:chgData name="Zsuzsanna Erzsebet Ehn" userId="1eb35c21-511c-449c-b734-fcb7e7289355" providerId="ADAL" clId="{85E6926B-6D5D-41E5-9833-75A89523D673}" dt="2023-03-26T03:25:21.983" v="502" actId="478"/>
          <ac:spMkLst>
            <pc:docMk/>
            <pc:sldMk cId="3106630937" sldId="284"/>
            <ac:spMk id="2" creationId="{668EF7E3-E41C-2CBE-76A5-E78C11B404BF}"/>
          </ac:spMkLst>
        </pc:spChg>
        <pc:spChg chg="del">
          <ac:chgData name="Zsuzsanna Erzsebet Ehn" userId="1eb35c21-511c-449c-b734-fcb7e7289355" providerId="ADAL" clId="{85E6926B-6D5D-41E5-9833-75A89523D673}" dt="2023-03-26T03:25:28.190" v="503" actId="478"/>
          <ac:spMkLst>
            <pc:docMk/>
            <pc:sldMk cId="3106630937" sldId="284"/>
            <ac:spMk id="3" creationId="{CE75DAFE-CE46-2FF0-6970-5A407526850A}"/>
          </ac:spMkLst>
        </pc:spChg>
        <pc:picChg chg="add">
          <ac:chgData name="Zsuzsanna Erzsebet Ehn" userId="1eb35c21-511c-449c-b734-fcb7e7289355" providerId="ADAL" clId="{85E6926B-6D5D-41E5-9833-75A89523D673}" dt="2023-03-26T03:25:17.686" v="501"/>
          <ac:picMkLst>
            <pc:docMk/>
            <pc:sldMk cId="3106630937" sldId="284"/>
            <ac:picMk id="4" creationId="{907F5ADA-EF48-0558-DA17-D067AA3505DF}"/>
          </ac:picMkLst>
        </pc:picChg>
      </pc:sldChg>
      <pc:sldChg chg="new del">
        <pc:chgData name="Zsuzsanna Erzsebet Ehn" userId="1eb35c21-511c-449c-b734-fcb7e7289355" providerId="ADAL" clId="{85E6926B-6D5D-41E5-9833-75A89523D673}" dt="2023-03-26T23:43:16.843" v="519" actId="47"/>
        <pc:sldMkLst>
          <pc:docMk/>
          <pc:sldMk cId="692084002" sldId="285"/>
        </pc:sldMkLst>
      </pc:sldChg>
      <pc:sldChg chg="addSp delSp modSp new del mod setBg">
        <pc:chgData name="Zsuzsanna Erzsebet Ehn" userId="1eb35c21-511c-449c-b734-fcb7e7289355" providerId="ADAL" clId="{85E6926B-6D5D-41E5-9833-75A89523D673}" dt="2023-03-26T05:48:32.293" v="516" actId="47"/>
        <pc:sldMkLst>
          <pc:docMk/>
          <pc:sldMk cId="914002281" sldId="286"/>
        </pc:sldMkLst>
        <pc:spChg chg="del">
          <ac:chgData name="Zsuzsanna Erzsebet Ehn" userId="1eb35c21-511c-449c-b734-fcb7e7289355" providerId="ADAL" clId="{85E6926B-6D5D-41E5-9833-75A89523D673}" dt="2023-03-26T05:46:58.062" v="506" actId="26606"/>
          <ac:spMkLst>
            <pc:docMk/>
            <pc:sldMk cId="914002281" sldId="286"/>
            <ac:spMk id="2" creationId="{1A11AAD2-4B8E-BC8D-1E48-02C442BA49C4}"/>
          </ac:spMkLst>
        </pc:spChg>
        <pc:spChg chg="del">
          <ac:chgData name="Zsuzsanna Erzsebet Ehn" userId="1eb35c21-511c-449c-b734-fcb7e7289355" providerId="ADAL" clId="{85E6926B-6D5D-41E5-9833-75A89523D673}" dt="2023-03-26T05:46:58.062" v="506" actId="26606"/>
          <ac:spMkLst>
            <pc:docMk/>
            <pc:sldMk cId="914002281" sldId="286"/>
            <ac:spMk id="3" creationId="{DC8CA828-8F31-603B-D763-3EA4FF156EC3}"/>
          </ac:spMkLst>
        </pc:spChg>
        <pc:picChg chg="add mod">
          <ac:chgData name="Zsuzsanna Erzsebet Ehn" userId="1eb35c21-511c-449c-b734-fcb7e7289355" providerId="ADAL" clId="{85E6926B-6D5D-41E5-9833-75A89523D673}" dt="2023-03-26T05:47:01.598" v="507" actId="27614"/>
          <ac:picMkLst>
            <pc:docMk/>
            <pc:sldMk cId="914002281" sldId="286"/>
            <ac:picMk id="5" creationId="{71EE4C43-9686-1817-8ECF-B6E327908D9D}"/>
          </ac:picMkLst>
        </pc:picChg>
        <pc:picChg chg="add mod">
          <ac:chgData name="Zsuzsanna Erzsebet Ehn" userId="1eb35c21-511c-449c-b734-fcb7e7289355" providerId="ADAL" clId="{85E6926B-6D5D-41E5-9833-75A89523D673}" dt="2023-03-26T05:48:08.476" v="513" actId="571"/>
          <ac:picMkLst>
            <pc:docMk/>
            <pc:sldMk cId="914002281" sldId="286"/>
            <ac:picMk id="6" creationId="{2A1A85D9-7158-1C90-5939-388EBCFE126D}"/>
          </ac:picMkLst>
        </pc:picChg>
      </pc:sldChg>
      <pc:sldChg chg="addSp delSp modSp new mod setBg">
        <pc:chgData name="Zsuzsanna Erzsebet Ehn" userId="1eb35c21-511c-449c-b734-fcb7e7289355" providerId="ADAL" clId="{85E6926B-6D5D-41E5-9833-75A89523D673}" dt="2023-03-26T05:48:21.433" v="515"/>
        <pc:sldMkLst>
          <pc:docMk/>
          <pc:sldMk cId="85336789" sldId="287"/>
        </pc:sldMkLst>
        <pc:spChg chg="del">
          <ac:chgData name="Zsuzsanna Erzsebet Ehn" userId="1eb35c21-511c-449c-b734-fcb7e7289355" providerId="ADAL" clId="{85E6926B-6D5D-41E5-9833-75A89523D673}" dt="2023-03-26T05:47:23.111" v="510" actId="26606"/>
          <ac:spMkLst>
            <pc:docMk/>
            <pc:sldMk cId="85336789" sldId="287"/>
            <ac:spMk id="2" creationId="{DED81857-8C96-BD1F-18E2-48EEC53AC42A}"/>
          </ac:spMkLst>
        </pc:spChg>
        <pc:spChg chg="del">
          <ac:chgData name="Zsuzsanna Erzsebet Ehn" userId="1eb35c21-511c-449c-b734-fcb7e7289355" providerId="ADAL" clId="{85E6926B-6D5D-41E5-9833-75A89523D673}" dt="2023-03-26T05:47:23.111" v="510" actId="26606"/>
          <ac:spMkLst>
            <pc:docMk/>
            <pc:sldMk cId="85336789" sldId="287"/>
            <ac:spMk id="3" creationId="{05D19D0A-05C0-CA17-E866-0332359A8D34}"/>
          </ac:spMkLst>
        </pc:spChg>
        <pc:spChg chg="add mod">
          <ac:chgData name="Zsuzsanna Erzsebet Ehn" userId="1eb35c21-511c-449c-b734-fcb7e7289355" providerId="ADAL" clId="{85E6926B-6D5D-41E5-9833-75A89523D673}" dt="2023-03-26T05:48:16.789" v="514" actId="478"/>
          <ac:spMkLst>
            <pc:docMk/>
            <pc:sldMk cId="85336789" sldId="287"/>
            <ac:spMk id="6" creationId="{9A29B82E-DED7-806E-91E4-DE4F2BBF94E2}"/>
          </ac:spMkLst>
        </pc:spChg>
        <pc:spChg chg="add">
          <ac:chgData name="Zsuzsanna Erzsebet Ehn" userId="1eb35c21-511c-449c-b734-fcb7e7289355" providerId="ADAL" clId="{85E6926B-6D5D-41E5-9833-75A89523D673}" dt="2023-03-26T05:47:23.111" v="510" actId="26606"/>
          <ac:spMkLst>
            <pc:docMk/>
            <pc:sldMk cId="85336789" sldId="287"/>
            <ac:spMk id="9" creationId="{32BC26D8-82FB-445E-AA49-62A77D7C1EE0}"/>
          </ac:spMkLst>
        </pc:spChg>
        <pc:spChg chg="add">
          <ac:chgData name="Zsuzsanna Erzsebet Ehn" userId="1eb35c21-511c-449c-b734-fcb7e7289355" providerId="ADAL" clId="{85E6926B-6D5D-41E5-9833-75A89523D673}" dt="2023-03-26T05:47:23.111" v="510" actId="26606"/>
          <ac:spMkLst>
            <pc:docMk/>
            <pc:sldMk cId="85336789" sldId="287"/>
            <ac:spMk id="11" creationId="{CB44330D-EA18-4254-AA95-EB49948539B8}"/>
          </ac:spMkLst>
        </pc:spChg>
        <pc:picChg chg="add del mod">
          <ac:chgData name="Zsuzsanna Erzsebet Ehn" userId="1eb35c21-511c-449c-b734-fcb7e7289355" providerId="ADAL" clId="{85E6926B-6D5D-41E5-9833-75A89523D673}" dt="2023-03-26T05:48:16.789" v="514" actId="478"/>
          <ac:picMkLst>
            <pc:docMk/>
            <pc:sldMk cId="85336789" sldId="287"/>
            <ac:picMk id="4" creationId="{D9C591AA-7CAF-5E1D-0107-BE91B07D97BB}"/>
          </ac:picMkLst>
        </pc:picChg>
        <pc:picChg chg="add mod">
          <ac:chgData name="Zsuzsanna Erzsebet Ehn" userId="1eb35c21-511c-449c-b734-fcb7e7289355" providerId="ADAL" clId="{85E6926B-6D5D-41E5-9833-75A89523D673}" dt="2023-03-26T05:48:21.433" v="515"/>
          <ac:picMkLst>
            <pc:docMk/>
            <pc:sldMk cId="85336789" sldId="287"/>
            <ac:picMk id="7" creationId="{1C1C661D-DFEE-320D-2B46-846AD37A6D37}"/>
          </ac:picMkLst>
        </pc:picChg>
      </pc:sldChg>
      <pc:sldChg chg="add">
        <pc:chgData name="Zsuzsanna Erzsebet Ehn" userId="1eb35c21-511c-449c-b734-fcb7e7289355" providerId="ADAL" clId="{85E6926B-6D5D-41E5-9833-75A89523D673}" dt="2023-03-26T05:47:59.357" v="511" actId="2890"/>
        <pc:sldMkLst>
          <pc:docMk/>
          <pc:sldMk cId="3892828390" sldId="288"/>
        </pc:sldMkLst>
      </pc:sldChg>
      <pc:sldChg chg="addSp delSp modSp new mod ord setBg setClrOvrMap">
        <pc:chgData name="Zsuzsanna Erzsebet Ehn" userId="1eb35c21-511c-449c-b734-fcb7e7289355" providerId="ADAL" clId="{85E6926B-6D5D-41E5-9833-75A89523D673}" dt="2023-03-27T12:56:44.095" v="556" actId="26606"/>
        <pc:sldMkLst>
          <pc:docMk/>
          <pc:sldMk cId="2842777078" sldId="289"/>
        </pc:sldMkLst>
        <pc:spChg chg="mod">
          <ac:chgData name="Zsuzsanna Erzsebet Ehn" userId="1eb35c21-511c-449c-b734-fcb7e7289355" providerId="ADAL" clId="{85E6926B-6D5D-41E5-9833-75A89523D673}" dt="2023-03-27T12:56:44.095" v="556" actId="26606"/>
          <ac:spMkLst>
            <pc:docMk/>
            <pc:sldMk cId="2842777078" sldId="289"/>
            <ac:spMk id="2" creationId="{BA20940F-2C00-0360-EDE4-8BD29D9C3634}"/>
          </ac:spMkLst>
        </pc:spChg>
        <pc:spChg chg="del">
          <ac:chgData name="Zsuzsanna Erzsebet Ehn" userId="1eb35c21-511c-449c-b734-fcb7e7289355" providerId="ADAL" clId="{85E6926B-6D5D-41E5-9833-75A89523D673}" dt="2023-03-27T12:56:44.095" v="556" actId="26606"/>
          <ac:spMkLst>
            <pc:docMk/>
            <pc:sldMk cId="2842777078" sldId="289"/>
            <ac:spMk id="3" creationId="{8963C38E-30F3-8BBD-4304-775BA8FF4E2E}"/>
          </ac:spMkLst>
        </pc:spChg>
        <pc:spChg chg="add">
          <ac:chgData name="Zsuzsanna Erzsebet Ehn" userId="1eb35c21-511c-449c-b734-fcb7e7289355" providerId="ADAL" clId="{85E6926B-6D5D-41E5-9833-75A89523D673}" dt="2023-03-27T12:56:44.095" v="556" actId="26606"/>
          <ac:spMkLst>
            <pc:docMk/>
            <pc:sldMk cId="2842777078" sldId="289"/>
            <ac:spMk id="9" creationId="{0671A8AE-40A1-4631-A6B8-581AFF065482}"/>
          </ac:spMkLst>
        </pc:spChg>
        <pc:spChg chg="add">
          <ac:chgData name="Zsuzsanna Erzsebet Ehn" userId="1eb35c21-511c-449c-b734-fcb7e7289355" providerId="ADAL" clId="{85E6926B-6D5D-41E5-9833-75A89523D673}" dt="2023-03-27T12:56:44.095" v="556" actId="26606"/>
          <ac:spMkLst>
            <pc:docMk/>
            <pc:sldMk cId="2842777078" sldId="289"/>
            <ac:spMk id="11" creationId="{AB58EF07-17C2-48CF-ABB0-EEF1F17CB8F0}"/>
          </ac:spMkLst>
        </pc:spChg>
        <pc:spChg chg="add">
          <ac:chgData name="Zsuzsanna Erzsebet Ehn" userId="1eb35c21-511c-449c-b734-fcb7e7289355" providerId="ADAL" clId="{85E6926B-6D5D-41E5-9833-75A89523D673}" dt="2023-03-27T12:56:44.095" v="556" actId="26606"/>
          <ac:spMkLst>
            <pc:docMk/>
            <pc:sldMk cId="2842777078" sldId="289"/>
            <ac:spMk id="13" creationId="{AF2F604E-43BE-4DC3-B983-E071523364F8}"/>
          </ac:spMkLst>
        </pc:spChg>
        <pc:spChg chg="add">
          <ac:chgData name="Zsuzsanna Erzsebet Ehn" userId="1eb35c21-511c-449c-b734-fcb7e7289355" providerId="ADAL" clId="{85E6926B-6D5D-41E5-9833-75A89523D673}" dt="2023-03-27T12:56:44.095" v="556" actId="26606"/>
          <ac:spMkLst>
            <pc:docMk/>
            <pc:sldMk cId="2842777078" sldId="289"/>
            <ac:spMk id="15" creationId="{08C9B587-E65E-4B52-B37C-ABEBB6E87928}"/>
          </ac:spMkLst>
        </pc:spChg>
        <pc:picChg chg="add">
          <ac:chgData name="Zsuzsanna Erzsebet Ehn" userId="1eb35c21-511c-449c-b734-fcb7e7289355" providerId="ADAL" clId="{85E6926B-6D5D-41E5-9833-75A89523D673}" dt="2023-03-27T12:56:44.095" v="556" actId="26606"/>
          <ac:picMkLst>
            <pc:docMk/>
            <pc:sldMk cId="2842777078" sldId="289"/>
            <ac:picMk id="5" creationId="{19D50DD6-3033-F3B4-D962-1E1898379958}"/>
          </ac:picMkLst>
        </pc:picChg>
      </pc:sldChg>
    </pc:docChg>
  </pc:docChgLst>
  <pc:docChgLst>
    <pc:chgData name="Zsuzsanna Erzsebet Ehn" userId="1eb35c21-511c-449c-b734-fcb7e7289355" providerId="ADAL" clId="{89EBE56C-C89D-4E47-87C9-1159F999A50B}"/>
    <pc:docChg chg="undo custSel addSld delSld modSld sldOrd">
      <pc:chgData name="Zsuzsanna Erzsebet Ehn" userId="1eb35c21-511c-449c-b734-fcb7e7289355" providerId="ADAL" clId="{89EBE56C-C89D-4E47-87C9-1159F999A50B}" dt="2022-03-04T18:03:25.974" v="22" actId="47"/>
      <pc:docMkLst>
        <pc:docMk/>
      </pc:docMkLst>
      <pc:sldChg chg="modSp mod modAnim">
        <pc:chgData name="Zsuzsanna Erzsebet Ehn" userId="1eb35c21-511c-449c-b734-fcb7e7289355" providerId="ADAL" clId="{89EBE56C-C89D-4E47-87C9-1159F999A50B}" dt="2022-03-03T17:40:32.197" v="18"/>
        <pc:sldMkLst>
          <pc:docMk/>
          <pc:sldMk cId="3531978212" sldId="265"/>
        </pc:sldMkLst>
        <pc:spChg chg="mod">
          <ac:chgData name="Zsuzsanna Erzsebet Ehn" userId="1eb35c21-511c-449c-b734-fcb7e7289355" providerId="ADAL" clId="{89EBE56C-C89D-4E47-87C9-1159F999A50B}" dt="2022-03-03T17:40:04.558" v="12" actId="1076"/>
          <ac:spMkLst>
            <pc:docMk/>
            <pc:sldMk cId="3531978212" sldId="265"/>
            <ac:spMk id="3" creationId="{5FEE423C-B1DB-4D1F-9CA9-B0A7B3AED4E3}"/>
          </ac:spMkLst>
        </pc:spChg>
      </pc:sldChg>
      <pc:sldChg chg="modSp mod modAnim">
        <pc:chgData name="Zsuzsanna Erzsebet Ehn" userId="1eb35c21-511c-449c-b734-fcb7e7289355" providerId="ADAL" clId="{89EBE56C-C89D-4E47-87C9-1159F999A50B}" dt="2022-03-03T17:40:27.759" v="17"/>
        <pc:sldMkLst>
          <pc:docMk/>
          <pc:sldMk cId="3263339443" sldId="266"/>
        </pc:sldMkLst>
        <pc:spChg chg="mod">
          <ac:chgData name="Zsuzsanna Erzsebet Ehn" userId="1eb35c21-511c-449c-b734-fcb7e7289355" providerId="ADAL" clId="{89EBE56C-C89D-4E47-87C9-1159F999A50B}" dt="2022-03-03T17:40:25.523" v="16" actId="255"/>
          <ac:spMkLst>
            <pc:docMk/>
            <pc:sldMk cId="3263339443" sldId="266"/>
            <ac:spMk id="3" creationId="{840C2DA1-C9F9-4ED5-8232-2DD5483169C2}"/>
          </ac:spMkLst>
        </pc:spChg>
      </pc:sldChg>
      <pc:sldChg chg="modSp mod modAnim">
        <pc:chgData name="Zsuzsanna Erzsebet Ehn" userId="1eb35c21-511c-449c-b734-fcb7e7289355" providerId="ADAL" clId="{89EBE56C-C89D-4E47-87C9-1159F999A50B}" dt="2022-03-03T17:39:33.135" v="8" actId="27636"/>
        <pc:sldMkLst>
          <pc:docMk/>
          <pc:sldMk cId="4168724567" sldId="267"/>
        </pc:sldMkLst>
        <pc:spChg chg="mod">
          <ac:chgData name="Zsuzsanna Erzsebet Ehn" userId="1eb35c21-511c-449c-b734-fcb7e7289355" providerId="ADAL" clId="{89EBE56C-C89D-4E47-87C9-1159F999A50B}" dt="2022-03-03T17:39:33.135" v="8" actId="27636"/>
          <ac:spMkLst>
            <pc:docMk/>
            <pc:sldMk cId="4168724567" sldId="267"/>
            <ac:spMk id="3" creationId="{64A20549-35C8-427A-90F3-FCB5C7099B33}"/>
          </ac:spMkLst>
        </pc:spChg>
      </pc:sldChg>
      <pc:sldChg chg="modSp del mod">
        <pc:chgData name="Zsuzsanna Erzsebet Ehn" userId="1eb35c21-511c-449c-b734-fcb7e7289355" providerId="ADAL" clId="{89EBE56C-C89D-4E47-87C9-1159F999A50B}" dt="2022-03-04T18:03:25.974" v="22" actId="47"/>
        <pc:sldMkLst>
          <pc:docMk/>
          <pc:sldMk cId="426072420" sldId="274"/>
        </pc:sldMkLst>
        <pc:spChg chg="mod">
          <ac:chgData name="Zsuzsanna Erzsebet Ehn" userId="1eb35c21-511c-449c-b734-fcb7e7289355" providerId="ADAL" clId="{89EBE56C-C89D-4E47-87C9-1159F999A50B}" dt="2022-03-04T18:03:23.827" v="21" actId="20577"/>
          <ac:spMkLst>
            <pc:docMk/>
            <pc:sldMk cId="426072420" sldId="274"/>
            <ac:spMk id="3" creationId="{0569955E-282A-442B-9F16-0F6D704857FE}"/>
          </ac:spMkLst>
        </pc:spChg>
      </pc:sldChg>
      <pc:sldChg chg="addSp new ord">
        <pc:chgData name="Zsuzsanna Erzsebet Ehn" userId="1eb35c21-511c-449c-b734-fcb7e7289355" providerId="ADAL" clId="{89EBE56C-C89D-4E47-87C9-1159F999A50B}" dt="2022-03-01T19:09:16.643" v="3"/>
        <pc:sldMkLst>
          <pc:docMk/>
          <pc:sldMk cId="3136465008" sldId="278"/>
        </pc:sldMkLst>
        <pc:picChg chg="add">
          <ac:chgData name="Zsuzsanna Erzsebet Ehn" userId="1eb35c21-511c-449c-b734-fcb7e7289355" providerId="ADAL" clId="{89EBE56C-C89D-4E47-87C9-1159F999A50B}" dt="2022-03-01T19:09:16.643" v="3"/>
          <ac:picMkLst>
            <pc:docMk/>
            <pc:sldMk cId="3136465008" sldId="278"/>
            <ac:picMk id="1026" creationId="{1D9B73F8-F5B1-436E-B01D-B8C519C5DDE1}"/>
          </ac:picMkLst>
        </pc:picChg>
      </pc:sldChg>
      <pc:sldChg chg="new del">
        <pc:chgData name="Zsuzsanna Erzsebet Ehn" userId="1eb35c21-511c-449c-b734-fcb7e7289355" providerId="ADAL" clId="{89EBE56C-C89D-4E47-87C9-1159F999A50B}" dt="2022-03-03T18:12:57.536" v="20" actId="680"/>
        <pc:sldMkLst>
          <pc:docMk/>
          <pc:sldMk cId="2507118421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40C0-8FB1-4AB9-AA93-25CD95153396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31914-1598-42E2-8361-AC88ADC26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8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4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3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6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0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6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9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1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6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6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5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235A4-6F26-40D8-9B17-F6EAE26DCEA1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BB34-F8FC-4727-8AA6-A9817A65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8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p view of a wooden fork and spoon at the edge of a white notebook">
            <a:extLst>
              <a:ext uri="{FF2B5EF4-FFF2-40B4-BE49-F238E27FC236}">
                <a16:creationId xmlns:a16="http://schemas.microsoft.com/office/drawing/2014/main" id="{19D50DD6-3033-F3B4-D962-1E1898379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4" r="25550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0940F-2C00-0360-EDE4-8BD29D9C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dirty="0"/>
              <a:t>Recipe for a civilization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77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F5ADA-EF48-0558-DA17-D067AA35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3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0B0D4-6027-1DAB-44B8-710C483ED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E809-7AB8-7B98-23DD-4C87120B9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" y="920278"/>
            <a:ext cx="8974090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9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140924-A67F-0F86-B0C1-D4883671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4"/>
            <a:ext cx="9144000" cy="685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58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5BB0-9D25-4078-A8C3-C31FBDF0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Be ready to answer.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B7327E-5D9F-4C9C-8CE4-06C7C4C9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94" r="1" b="17605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1A389B-98C8-45A0-973E-B00BE2E60304}"/>
              </a:ext>
            </a:extLst>
          </p:cNvPr>
          <p:cNvSpPr txBox="1"/>
          <p:nvPr/>
        </p:nvSpPr>
        <p:spPr>
          <a:xfrm>
            <a:off x="4038600" y="1375162"/>
            <a:ext cx="1295400" cy="646331"/>
          </a:xfrm>
          <a:prstGeom prst="rect">
            <a:avLst/>
          </a:prstGeom>
          <a:solidFill>
            <a:srgbClr val="F5E6CB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5,000</a:t>
            </a:r>
            <a:endParaRPr lang="en-CA" sz="36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3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DEBDEE-1711-40CA-874A-2C1EDA2E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49266"/>
            <a:ext cx="8743037" cy="64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00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CA6A3-62A9-4DAB-8A14-BD9CCB551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" r="20127"/>
          <a:stretch/>
        </p:blipFill>
        <p:spPr>
          <a:xfrm>
            <a:off x="5523058" y="-18"/>
            <a:ext cx="362094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4CB06-9FB2-4500-B36C-0BF086A5D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4" r="27723" b="3"/>
          <a:stretch/>
        </p:blipFill>
        <p:spPr>
          <a:xfrm>
            <a:off x="2376898" y="-32505"/>
            <a:ext cx="3724717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22198-5B0E-49B3-B9BF-3C8C8905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" y="0"/>
            <a:ext cx="2343408" cy="2006601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Sumer(3,200 BCE)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DD09D-811A-4046-B56E-55BAC7F63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" y="2258170"/>
            <a:ext cx="2647188" cy="46831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 land of firsts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First writing – Cuneiform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Mapped stars and constellations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Wheel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Abacus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Loved music(lyre) and magic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Mathematics – base 6</a:t>
            </a:r>
            <a:endParaRPr lang="en-CA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1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763" y="433545"/>
            <a:ext cx="8354890" cy="93044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Imagine you are an anthropologist who is interpreting these statues.  What might these statues tell us about the history of the Sumerian people?</a:t>
            </a:r>
            <a:br>
              <a:rPr lang="en-US" sz="1900" dirty="0">
                <a:solidFill>
                  <a:srgbClr val="FFFFFF"/>
                </a:solidFill>
              </a:rPr>
            </a:b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666108-093D-4579-BEFF-3790F0C2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91" y="2426818"/>
            <a:ext cx="2528505" cy="3997637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635" y="2426818"/>
            <a:ext cx="2918275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00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763" y="533400"/>
            <a:ext cx="8354890" cy="93044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Some background – These are devotional statues that would be commissioned and then placed in a ziggurat(temple). These temples were at the centre of Sumerian cities, and as far as we know, access was limited to the priests.</a:t>
            </a:r>
            <a:br>
              <a:rPr lang="en-US" sz="1900" dirty="0">
                <a:solidFill>
                  <a:srgbClr val="FFFFFF"/>
                </a:solidFill>
              </a:rPr>
            </a:b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666108-093D-4579-BEFF-3790F0C2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91" y="2426818"/>
            <a:ext cx="2528505" cy="3997637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635" y="2426818"/>
            <a:ext cx="2918275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5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656" y="0"/>
            <a:ext cx="7824687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1206" y="0"/>
            <a:ext cx="7441587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B1B7B-C177-4189-9289-A5BA649F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60" y="365760"/>
            <a:ext cx="5677279" cy="12882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Observations and inferences?</a:t>
            </a:r>
            <a:endParaRPr lang="en-CA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14C06-7818-4D73-B390-1A6C0C0A1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176" y="1956816"/>
            <a:ext cx="5895648" cy="40248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100" dirty="0"/>
              <a:t>Clothing – different styles for men and women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dirty="0"/>
              <a:t>Men and women included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dirty="0"/>
              <a:t>Purpose – devotional statues – religion was central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2100" dirty="0"/>
              <a:t> all feature clasped hands – a symbolic gesture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CA" sz="2100" dirty="0"/>
          </a:p>
        </p:txBody>
      </p:sp>
    </p:spTree>
    <p:extLst>
      <p:ext uri="{BB962C8B-B14F-4D97-AF65-F5344CB8AC3E}">
        <p14:creationId xmlns:p14="http://schemas.microsoft.com/office/powerpoint/2010/main" val="3611657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5BA09-AC8F-4349-AC12-288933BA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381750" cy="1288238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Some more background…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1D43-989B-4ED1-AC0C-31C1DDE90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100" dirty="0"/>
              <a:t>There have been 100s of these figures found</a:t>
            </a:r>
            <a:r>
              <a:rPr lang="en-CA" sz="2100" dirty="0"/>
              <a:t> – similar in characteristics,  but different in style.</a:t>
            </a:r>
          </a:p>
          <a:p>
            <a:pPr marL="0" indent="0">
              <a:buNone/>
            </a:pPr>
            <a:endParaRPr lang="en-CA" sz="2100" dirty="0"/>
          </a:p>
          <a:p>
            <a:pPr marL="0" indent="0">
              <a:buNone/>
            </a:pPr>
            <a:r>
              <a:rPr lang="en-CA" sz="2100" dirty="0"/>
              <a:t>	-Suggests the possibility of different 	workshops</a:t>
            </a:r>
          </a:p>
          <a:p>
            <a:pPr marL="0" indent="0">
              <a:buNone/>
            </a:pPr>
            <a:r>
              <a:rPr lang="en-CA" sz="2100" dirty="0"/>
              <a:t>	-a specialized trade</a:t>
            </a:r>
          </a:p>
          <a:p>
            <a:pPr marL="0" indent="0">
              <a:buNone/>
            </a:pPr>
            <a:endParaRPr lang="en-CA" sz="2100" dirty="0"/>
          </a:p>
          <a:p>
            <a:pPr marL="0" indent="0">
              <a:buNone/>
            </a:pPr>
            <a:r>
              <a:rPr lang="en-CA" sz="2100" dirty="0"/>
              <a:t>The name of the god, the donor and their profession is carved on the back of each statue.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489567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30E3-84D7-4766-9DAA-DF15A753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7585-82A9-4A9C-B59F-341CCD9E9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583 geography = destiny?">
            <a:extLst>
              <a:ext uri="{FF2B5EF4-FFF2-40B4-BE49-F238E27FC236}">
                <a16:creationId xmlns:a16="http://schemas.microsoft.com/office/drawing/2014/main" id="{1D9B73F8-F5B1-436E-B01D-B8C519C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46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04A-B5AB-4768-86FC-F617A203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45494"/>
            <a:ext cx="2712642" cy="4376572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/>
              <a:t>What do these statues tell you about social structure, hierarchy and religion?</a:t>
            </a:r>
            <a:endParaRPr lang="en-CA" sz="3600"/>
          </a:p>
        </p:txBody>
      </p:sp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727" y="0"/>
            <a:ext cx="5460987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2168" y="0"/>
            <a:ext cx="5249546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E0FAD-FB8F-4524-97B6-3BDFB9639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76200"/>
            <a:ext cx="4724400" cy="65532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CA" sz="2400" dirty="0"/>
              <a:t>Religion was central to life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It was important to show devotion to the gods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Only the elites could afford to have these statues (for the most part)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Priests had a powerful role as the intermediaries to the gods. </a:t>
            </a:r>
          </a:p>
          <a:p>
            <a:pPr marL="0" indent="0">
              <a:buNone/>
            </a:pPr>
            <a:endParaRPr lang="en-CA" sz="1900" dirty="0"/>
          </a:p>
          <a:p>
            <a:pPr marL="0" indent="0">
              <a:buNone/>
            </a:pPr>
            <a:endParaRPr lang="en-CA" sz="1900" dirty="0"/>
          </a:p>
        </p:txBody>
      </p:sp>
    </p:spTree>
    <p:extLst>
      <p:ext uri="{BB962C8B-B14F-4D97-AF65-F5344CB8AC3E}">
        <p14:creationId xmlns:p14="http://schemas.microsoft.com/office/powerpoint/2010/main" val="2353559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E84801-3450-4B7D-9D86-7841F0C01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179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F4A81-20DA-44FC-B852-870B5C3C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77" y="949325"/>
            <a:ext cx="605377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Final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9F2C5-E690-4A66-916B-1BA2FA79E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676" y="3429000"/>
            <a:ext cx="6053773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How is religion in Sumerian society different from religion during paleolithic times?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96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9144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676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FB833-82F4-4E81-9750-6BE07058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1" y="4610244"/>
            <a:ext cx="2737278" cy="1714500"/>
          </a:xfrm>
        </p:spPr>
        <p:txBody>
          <a:bodyPr>
            <a:normAutofit/>
          </a:bodyPr>
          <a:lstStyle/>
          <a:p>
            <a:r>
              <a:rPr lang="en-US" sz="2400"/>
              <a:t>Hammurabi </a:t>
            </a:r>
            <a:endParaRPr lang="en-CA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ABA47-23AD-4C53-BB06-9E2E8FBE0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6" r="-1" b="829"/>
          <a:stretch/>
        </p:blipFill>
        <p:spPr>
          <a:xfrm>
            <a:off x="505311" y="370320"/>
            <a:ext cx="2787179" cy="4051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FDC128-92B2-4E70-AAD0-68BBF69BF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03"/>
          <a:stretch/>
        </p:blipFill>
        <p:spPr>
          <a:xfrm>
            <a:off x="3539508" y="370320"/>
            <a:ext cx="5099178" cy="405101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10522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52E33-F623-4B36-8218-EA866D5E8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764" y="4610243"/>
            <a:ext cx="5043924" cy="224775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Hammurabi was the King and founder of the Babylonian empire  </a:t>
            </a:r>
            <a:r>
              <a:rPr lang="en-US" altLang="en-US" sz="1800" dirty="0"/>
              <a:t>[2000 BC – 1680 BC]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Nomadic warriors overtook the Sumerians.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In 1790 BC, king wrote the world’s first large collection of laws.</a:t>
            </a:r>
          </a:p>
          <a:p>
            <a:pPr>
              <a:lnSpc>
                <a:spcPct val="90000"/>
              </a:lnSpc>
            </a:pPr>
            <a:endParaRPr lang="en-CA" sz="1500" dirty="0"/>
          </a:p>
        </p:txBody>
      </p:sp>
    </p:spTree>
    <p:extLst>
      <p:ext uri="{BB962C8B-B14F-4D97-AF65-F5344CB8AC3E}">
        <p14:creationId xmlns:p14="http://schemas.microsoft.com/office/powerpoint/2010/main" val="1548562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29863-B8C5-4567-B9A7-8D00BF068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8"/>
            <a:ext cx="3065480" cy="39310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700" dirty="0"/>
              <a:t>Hammurabi receiving the legal code from the god  Shamash.</a:t>
            </a:r>
            <a:br>
              <a:rPr lang="en-US" sz="4700" dirty="0"/>
            </a:br>
            <a:br>
              <a:rPr lang="en-US" sz="4700" dirty="0"/>
            </a:br>
            <a:r>
              <a:rPr lang="en-US" sz="4700" dirty="0"/>
              <a:t>Which one is Hammurabi?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CD7E11-AA3F-41C2-A580-4F68F3EC9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16" r="1" b="6696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4234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6337-DE1A-41B8-BE76-5A021574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747" y="803325"/>
            <a:ext cx="3985902" cy="1325563"/>
          </a:xfrm>
        </p:spPr>
        <p:txBody>
          <a:bodyPr>
            <a:normAutofit/>
          </a:bodyPr>
          <a:lstStyle/>
          <a:p>
            <a:r>
              <a:rPr lang="en-US" dirty="0"/>
              <a:t>The inscription</a:t>
            </a:r>
            <a:endParaRPr lang="en-C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850EA-9A7B-4055-85CF-F4CBFB530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65" b="-2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207D7-E99B-49D4-8EBB-82E87D102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746" y="2279018"/>
            <a:ext cx="3985908" cy="3375920"/>
          </a:xfrm>
        </p:spPr>
        <p:txBody>
          <a:bodyPr anchor="t">
            <a:normAutofit/>
          </a:bodyPr>
          <a:lstStyle/>
          <a:p>
            <a:pPr marL="0" indent="0">
              <a:buSzPct val="100000"/>
              <a:buNone/>
            </a:pPr>
            <a:r>
              <a:rPr lang="en-US" altLang="en-US" sz="1600" dirty="0">
                <a:solidFill>
                  <a:schemeClr val="tx1">
                    <a:lumMod val="95000"/>
                  </a:schemeClr>
                </a:solidFill>
                <a:latin typeface="Akbar" charset="0"/>
                <a:ea typeface="SimSun" panose="02010600030101010101" pitchFamily="2" charset="-122"/>
              </a:rPr>
              <a:t>Hammurabi, the king of righteousness, on whom Shamash has conferred the Law, am I.</a:t>
            </a:r>
          </a:p>
          <a:p>
            <a:pPr marL="0" indent="0">
              <a:buSzPct val="100000"/>
              <a:buNone/>
            </a:pPr>
            <a:r>
              <a:rPr lang="en-US" altLang="en-US" sz="1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indent="0">
              <a:buSzPct val="100000"/>
              <a:buNone/>
            </a:pPr>
            <a:r>
              <a:rPr lang="en-US" altLang="en-US" sz="1600" dirty="0">
                <a:latin typeface="Akbar" charset="0"/>
                <a:ea typeface="SimSun" panose="02010600030101010101" pitchFamily="2" charset="-122"/>
                <a:cs typeface="Arial" panose="020B0604020202020204" pitchFamily="34" charset="0"/>
              </a:rPr>
              <a:t>When </a:t>
            </a:r>
            <a:r>
              <a:rPr lang="en-US" altLang="en-US" sz="1600" dirty="0" err="1">
                <a:latin typeface="Akbar" charset="0"/>
                <a:ea typeface="SimSun" panose="02010600030101010101" pitchFamily="2" charset="-122"/>
                <a:cs typeface="Arial" panose="020B0604020202020204" pitchFamily="34" charset="0"/>
              </a:rPr>
              <a:t>Marduk</a:t>
            </a:r>
            <a:r>
              <a:rPr lang="en-US" altLang="en-US" sz="1600" dirty="0">
                <a:latin typeface="Akbar" charset="0"/>
                <a:ea typeface="SimSun" panose="02010600030101010101" pitchFamily="2" charset="-122"/>
                <a:cs typeface="Arial" panose="020B0604020202020204" pitchFamily="34" charset="0"/>
              </a:rPr>
              <a:t> sent me to rule over men, </a:t>
            </a:r>
          </a:p>
          <a:p>
            <a:pPr marL="0" indent="0">
              <a:buSzPct val="100000"/>
              <a:buNone/>
            </a:pPr>
            <a:r>
              <a:rPr lang="en-US" altLang="en-US" sz="1600" dirty="0">
                <a:latin typeface="Akbar" charset="0"/>
                <a:ea typeface="SimSun" panose="02010600030101010101" pitchFamily="2" charset="-122"/>
                <a:cs typeface="Arial" panose="020B0604020202020204" pitchFamily="34" charset="0"/>
              </a:rPr>
              <a:t>to give the protection of right to the land, </a:t>
            </a:r>
          </a:p>
          <a:p>
            <a:pPr marL="0" indent="0">
              <a:buSzPct val="100000"/>
              <a:buNone/>
            </a:pPr>
            <a:r>
              <a:rPr lang="en-US" altLang="en-US" sz="1600" dirty="0">
                <a:latin typeface="Akbar" charset="0"/>
                <a:ea typeface="SimSun" panose="02010600030101010101" pitchFamily="2" charset="-122"/>
                <a:cs typeface="Arial" panose="020B0604020202020204" pitchFamily="34" charset="0"/>
              </a:rPr>
              <a:t>I did right and in righteousness brought about </a:t>
            </a:r>
          </a:p>
          <a:p>
            <a:pPr marL="0" indent="0">
              <a:buSzPct val="100000"/>
              <a:buNone/>
            </a:pPr>
            <a:r>
              <a:rPr lang="en-US" altLang="en-US" sz="1600" dirty="0">
                <a:latin typeface="Akbar" charset="0"/>
                <a:ea typeface="SimSun" panose="02010600030101010101" pitchFamily="2" charset="-122"/>
                <a:cs typeface="Arial" panose="020B0604020202020204" pitchFamily="34" charset="0"/>
              </a:rPr>
              <a:t>the well-being of the oppressed.</a:t>
            </a:r>
            <a:endParaRPr lang="en-CA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AD2D3-3D0F-4183-B890-B3BD21F8E315}"/>
              </a:ext>
            </a:extLst>
          </p:cNvPr>
          <p:cNvSpPr txBox="1"/>
          <p:nvPr/>
        </p:nvSpPr>
        <p:spPr>
          <a:xfrm>
            <a:off x="4675746" y="48006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 contained 282 laws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settled conflict in ALL  areas of life </a:t>
            </a:r>
          </a:p>
        </p:txBody>
      </p:sp>
    </p:spTree>
    <p:extLst>
      <p:ext uri="{BB962C8B-B14F-4D97-AF65-F5344CB8AC3E}">
        <p14:creationId xmlns:p14="http://schemas.microsoft.com/office/powerpoint/2010/main" val="3322102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656" y="0"/>
            <a:ext cx="7824687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1206" y="0"/>
            <a:ext cx="7441587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7A9D4-C097-4A82-A97A-CF6A11784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990600"/>
            <a:ext cx="6224424" cy="49911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100" dirty="0"/>
              <a:t>If a man has destroyed the eye of a member of the aristocracy, they shall destroy his eye. If he has broken another man’s bone, they shall break his bone. If he has destroyed the eye of a commoner or broken the bone of a commoner, he shall pay one mina of silver. If he has destroyed the eye of another man’s slave or broken the bone of a man’s slave, he shall pay one-half of the slave’s value.</a:t>
            </a:r>
            <a:endParaRPr lang="en-CA" sz="2100" dirty="0"/>
          </a:p>
        </p:txBody>
      </p:sp>
    </p:spTree>
    <p:extLst>
      <p:ext uri="{BB962C8B-B14F-4D97-AF65-F5344CB8AC3E}">
        <p14:creationId xmlns:p14="http://schemas.microsoft.com/office/powerpoint/2010/main" val="2059672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DFCDA-694D-4637-8E9B-038575194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64056" cy="6858000"/>
          </a:xfrm>
          <a:custGeom>
            <a:avLst/>
            <a:gdLst>
              <a:gd name="connsiteX0" fmla="*/ 9952075 w 9952075"/>
              <a:gd name="connsiteY0" fmla="*/ 6858000 h 6858000"/>
              <a:gd name="connsiteX1" fmla="*/ 108694 w 9952075"/>
              <a:gd name="connsiteY1" fmla="*/ 6858000 h 6858000"/>
              <a:gd name="connsiteX2" fmla="*/ 79127 w 9952075"/>
              <a:gd name="connsiteY2" fmla="*/ 6681235 h 6858000"/>
              <a:gd name="connsiteX3" fmla="*/ 0 w 9952075"/>
              <a:gd name="connsiteY3" fmla="*/ 5565888 h 6858000"/>
              <a:gd name="connsiteX4" fmla="*/ 2190696 w 9952075"/>
              <a:gd name="connsiteY4" fmla="*/ 145339 h 6858000"/>
              <a:gd name="connsiteX5" fmla="*/ 2339431 w 9952075"/>
              <a:gd name="connsiteY5" fmla="*/ 0 h 6858000"/>
              <a:gd name="connsiteX6" fmla="*/ 9952075 w 995207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2075" h="6858000">
                <a:moveTo>
                  <a:pt x="9952075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9952075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DB276E-BFF1-43F5-AB90-7ABA4B9A9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239012" cy="6858000"/>
          </a:xfrm>
          <a:custGeom>
            <a:avLst/>
            <a:gdLst>
              <a:gd name="connsiteX0" fmla="*/ 9652017 w 9652017"/>
              <a:gd name="connsiteY0" fmla="*/ 6858000 h 6858000"/>
              <a:gd name="connsiteX1" fmla="*/ 112827 w 9652017"/>
              <a:gd name="connsiteY1" fmla="*/ 6858000 h 6858000"/>
              <a:gd name="connsiteX2" fmla="*/ 76084 w 9652017"/>
              <a:gd name="connsiteY2" fmla="*/ 6638337 h 6858000"/>
              <a:gd name="connsiteX3" fmla="*/ 0 w 9652017"/>
              <a:gd name="connsiteY3" fmla="*/ 5565888 h 6858000"/>
              <a:gd name="connsiteX4" fmla="*/ 2157501 w 9652017"/>
              <a:gd name="connsiteY4" fmla="*/ 301488 h 6858000"/>
              <a:gd name="connsiteX5" fmla="*/ 2472310 w 9652017"/>
              <a:gd name="connsiteY5" fmla="*/ 0 h 6858000"/>
              <a:gd name="connsiteX6" fmla="*/ 9652017 w 96520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2017" h="6858000">
                <a:moveTo>
                  <a:pt x="9652017" y="6858000"/>
                </a:moveTo>
                <a:lnTo>
                  <a:pt x="112827" y="6858000"/>
                </a:lnTo>
                <a:lnTo>
                  <a:pt x="76084" y="6638337"/>
                </a:lnTo>
                <a:cubicBezTo>
                  <a:pt x="25944" y="6288079"/>
                  <a:pt x="0" y="5930014"/>
                  <a:pt x="0" y="5565888"/>
                </a:cubicBezTo>
                <a:cubicBezTo>
                  <a:pt x="0" y="3514654"/>
                  <a:pt x="823309" y="1655711"/>
                  <a:pt x="2157501" y="301488"/>
                </a:cubicBezTo>
                <a:lnTo>
                  <a:pt x="2472310" y="0"/>
                </a:lnTo>
                <a:lnTo>
                  <a:pt x="9652017" y="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903DA-E38E-4772-B5FF-B07E93B6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18270" cy="1288238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Assignment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B8968-FB85-43C7-A793-DD653230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56390"/>
            <a:ext cx="5491718" cy="390746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100"/>
              <a:t>You will be looking a number of legal scenarios, and examining how they would have been dealt with under Hammurabi’s reign. </a:t>
            </a: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r>
              <a:rPr lang="en-US" sz="2100"/>
              <a:t>You will also be examining the laws to see what they will reveal about law and order in ancient Mesopotamia. </a:t>
            </a:r>
          </a:p>
          <a:p>
            <a:pPr marL="0" indent="0">
              <a:buNone/>
            </a:pPr>
            <a:r>
              <a:rPr lang="en-US" sz="2100"/>
              <a:t>Will be posted on the website and a notice on Teams. </a:t>
            </a:r>
            <a:endParaRPr lang="en-CA" sz="2100"/>
          </a:p>
        </p:txBody>
      </p:sp>
    </p:spTree>
    <p:extLst>
      <p:ext uri="{BB962C8B-B14F-4D97-AF65-F5344CB8AC3E}">
        <p14:creationId xmlns:p14="http://schemas.microsoft.com/office/powerpoint/2010/main" val="201086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E2AA9-10C9-4A14-BEA3-064CD0131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76F371-EE61-49EA-AA2A-3582C3AC9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397791" cy="4984915"/>
          </a:xfrm>
          <a:custGeom>
            <a:avLst/>
            <a:gdLst>
              <a:gd name="connsiteX0" fmla="*/ 0 w 5863721"/>
              <a:gd name="connsiteY0" fmla="*/ 0 h 4984915"/>
              <a:gd name="connsiteX1" fmla="*/ 5863721 w 5863721"/>
              <a:gd name="connsiteY1" fmla="*/ 0 h 4984915"/>
              <a:gd name="connsiteX2" fmla="*/ 5844576 w 5863721"/>
              <a:gd name="connsiteY2" fmla="*/ 326138 h 4984915"/>
              <a:gd name="connsiteX3" fmla="*/ 5796589 w 5863721"/>
              <a:gd name="connsiteY3" fmla="*/ 693884 h 4984915"/>
              <a:gd name="connsiteX4" fmla="*/ 148386 w 5863721"/>
              <a:gd name="connsiteY4" fmla="*/ 4951022 h 4984915"/>
              <a:gd name="connsiteX5" fmla="*/ 0 w 5863721"/>
              <a:gd name="connsiteY5" fmla="*/ 4930112 h 498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52CD0-E9BD-4017-8643-E5D160DFB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365125"/>
            <a:ext cx="2554366" cy="3117038"/>
          </a:xfrm>
        </p:spPr>
        <p:txBody>
          <a:bodyPr anchor="ctr">
            <a:normAutofit/>
          </a:bodyPr>
          <a:lstStyle/>
          <a:p>
            <a:pPr algn="l"/>
            <a:r>
              <a:rPr lang="en-US" sz="4100" dirty="0"/>
              <a:t>Reminders</a:t>
            </a:r>
            <a:endParaRPr lang="en-CA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CFCFC-CFDF-4513-A13C-972CA8D93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664" y="994145"/>
            <a:ext cx="3867273" cy="48324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F5E6CB"/>
                </a:solidFill>
              </a:rPr>
              <a:t>Friday, December 4</a:t>
            </a:r>
            <a:r>
              <a:rPr lang="en-US" sz="1800" b="1" u="sng" baseline="30000" dirty="0">
                <a:solidFill>
                  <a:srgbClr val="F5E6CB"/>
                </a:solidFill>
              </a:rPr>
              <a:t>th</a:t>
            </a:r>
            <a:r>
              <a:rPr lang="en-US" sz="1800" b="1" u="sng" dirty="0">
                <a:solidFill>
                  <a:srgbClr val="F5E6CB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5E6CB"/>
                </a:solidFill>
              </a:rPr>
              <a:t>1)Paragraph comparing and contrasting culture and civilization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5E6CB"/>
                </a:solidFill>
              </a:rPr>
              <a:t>2) Mesopotamia – ppt package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5E6CB"/>
                </a:solidFill>
              </a:rPr>
              <a:t>3) Hammurabi’s legal code assignment</a:t>
            </a:r>
          </a:p>
          <a:p>
            <a:pPr marL="0" indent="0">
              <a:buNone/>
            </a:pPr>
            <a:endParaRPr lang="en-US" sz="1800" dirty="0">
              <a:solidFill>
                <a:srgbClr val="F5E6CB"/>
              </a:solidFill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F5E6CB"/>
                </a:solidFill>
              </a:rPr>
              <a:t>Monday, December 7</a:t>
            </a:r>
            <a:r>
              <a:rPr lang="en-US" sz="1800" b="1" u="sng" baseline="30000" dirty="0">
                <a:solidFill>
                  <a:srgbClr val="F5E6CB"/>
                </a:solidFill>
              </a:rPr>
              <a:t>th</a:t>
            </a:r>
            <a:r>
              <a:rPr lang="en-US" sz="1800" b="1" u="sng" dirty="0">
                <a:solidFill>
                  <a:srgbClr val="F5E6CB"/>
                </a:solidFill>
              </a:rPr>
              <a:t> </a:t>
            </a:r>
            <a:endParaRPr lang="en-US" sz="1800" dirty="0">
              <a:solidFill>
                <a:srgbClr val="F5E6CB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5E6CB"/>
                </a:solidFill>
              </a:rPr>
              <a:t>Early Civilizations comparison (assigned on Thursday)</a:t>
            </a:r>
          </a:p>
          <a:p>
            <a:pPr marL="0" indent="0">
              <a:buNone/>
            </a:pPr>
            <a:endParaRPr lang="en-US" sz="1800" dirty="0">
              <a:solidFill>
                <a:srgbClr val="F5E6CB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5E6CB"/>
              </a:solidFill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F5E6CB"/>
                </a:solidFill>
              </a:rPr>
              <a:t>Tuesday, December 8</a:t>
            </a:r>
            <a:r>
              <a:rPr lang="en-US" sz="1800" b="1" u="sng" baseline="30000" dirty="0">
                <a:solidFill>
                  <a:srgbClr val="F5E6CB"/>
                </a:solidFill>
              </a:rPr>
              <a:t>th</a:t>
            </a:r>
            <a:r>
              <a:rPr lang="en-US" sz="1800" b="1" u="sng" dirty="0">
                <a:solidFill>
                  <a:srgbClr val="F5E6CB"/>
                </a:solidFill>
              </a:rPr>
              <a:t> </a:t>
            </a:r>
            <a:r>
              <a:rPr lang="en-US" sz="1800" dirty="0">
                <a:solidFill>
                  <a:srgbClr val="F5E6CB"/>
                </a:solidFill>
              </a:rPr>
              <a:t>– Test(yay!) </a:t>
            </a:r>
            <a:endParaRPr lang="en-CA" sz="1800" dirty="0">
              <a:solidFill>
                <a:srgbClr val="F5E6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70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4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25697-FB8F-40BE-B3BA-5E9A0E65E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0073" r="14927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116BDB-7030-4B80-B47A-FD3C2CC4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941832"/>
            <a:ext cx="7879842" cy="2057400"/>
          </a:xfrm>
        </p:spPr>
        <p:txBody>
          <a:bodyPr anchor="b">
            <a:normAutofit/>
          </a:bodyPr>
          <a:lstStyle/>
          <a:p>
            <a:r>
              <a:rPr lang="en-US"/>
              <a:t>And that’s all today folks!</a:t>
            </a:r>
            <a:endParaRPr lang="en-CA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41202"/>
            <a:ext cx="7879842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E0250-07D3-4D45-A89E-405DEAAC0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502152"/>
            <a:ext cx="7879842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/>
              <a:t>Enjoy the rest of the day. </a:t>
            </a:r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r>
              <a:rPr lang="en-US" sz="1700"/>
              <a:t>See you Thursday.</a:t>
            </a:r>
            <a:endParaRPr lang="en-CA" sz="1700"/>
          </a:p>
        </p:txBody>
      </p:sp>
    </p:spTree>
    <p:extLst>
      <p:ext uri="{BB962C8B-B14F-4D97-AF65-F5344CB8AC3E}">
        <p14:creationId xmlns:p14="http://schemas.microsoft.com/office/powerpoint/2010/main" val="624845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1F56-390E-4E98-85B6-E1E3F805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What factors led to the rise of civilizations?</a:t>
            </a:r>
            <a:endParaRPr lang="en-CA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0549-35C8-427A-90F3-FCB5C7099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232" y="2301555"/>
            <a:ext cx="4939867" cy="4556444"/>
          </a:xfrm>
        </p:spPr>
        <p:txBody>
          <a:bodyPr>
            <a:normAutofit/>
          </a:bodyPr>
          <a:lstStyle/>
          <a:p>
            <a:r>
              <a:rPr lang="en-US" sz="2400" dirty="0"/>
              <a:t>Warmer climate</a:t>
            </a:r>
          </a:p>
          <a:p>
            <a:r>
              <a:rPr lang="en-US" sz="2400" dirty="0"/>
              <a:t>River – water supply – farming and irrigation</a:t>
            </a:r>
          </a:p>
          <a:p>
            <a:r>
              <a:rPr lang="en-US" sz="2400" dirty="0"/>
              <a:t>Grass!!!!!!  - oat, rye, millet, rice, corn</a:t>
            </a:r>
          </a:p>
          <a:p>
            <a:r>
              <a:rPr lang="en-US" sz="2400" dirty="0"/>
              <a:t>Domestication of herd animals – food, milk, power</a:t>
            </a:r>
          </a:p>
          <a:p>
            <a:r>
              <a:rPr lang="en-US" sz="2400" dirty="0"/>
              <a:t>Hub settlements </a:t>
            </a:r>
          </a:p>
          <a:p>
            <a:r>
              <a:rPr lang="en-US" sz="2400" dirty="0"/>
              <a:t>Creation of alpine belts and mountains – snow – water supply</a:t>
            </a:r>
          </a:p>
          <a:p>
            <a:endParaRPr lang="en-CA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9872B-81B9-4F4F-ABB7-2FAFA24AC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0" r="26160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9376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C2B3DD3-3827-48F8-8081-B56FFD07CB09}"/>
              </a:ext>
            </a:extLst>
          </p:cNvPr>
          <p:cNvSpPr txBox="1"/>
          <p:nvPr/>
        </p:nvSpPr>
        <p:spPr>
          <a:xfrm>
            <a:off x="4114800" y="304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Civilization – Video notes and discussion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87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BE30-F2A4-4B07-93A8-89099673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640263"/>
            <a:ext cx="2463248" cy="525451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/>
              <a:t>Civilization – Video and discussion</a:t>
            </a:r>
            <a:br>
              <a:rPr lang="en-US" sz="2800" dirty="0"/>
            </a:br>
            <a:r>
              <a:rPr lang="en-US" sz="2800" dirty="0"/>
              <a:t>notes: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What are the Characteristics of civilization?</a:t>
            </a:r>
            <a:endParaRPr lang="en-C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E423C-B1DB-4D1F-9CA9-B0A7B3AED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34431"/>
            <a:ext cx="4972812" cy="5666173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Sustainable and reliable agriculture or food sources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Specialized labour – potters and brick makers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Writing and recordkeeping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Laws and government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Stricter hierarchy – social class – elite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Leader – kingship</a:t>
            </a:r>
          </a:p>
          <a:p>
            <a:r>
              <a:rPr lang="en-US" sz="2400" dirty="0">
                <a:solidFill>
                  <a:schemeClr val="bg1"/>
                </a:solidFill>
              </a:rPr>
              <a:t>Military</a:t>
            </a:r>
          </a:p>
          <a:p>
            <a:r>
              <a:rPr lang="en-US" sz="2400" dirty="0">
                <a:solidFill>
                  <a:schemeClr val="bg1"/>
                </a:solidFill>
              </a:rPr>
              <a:t>Empire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Common beliefs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Culture – characteristic art, rituals,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Common language</a:t>
            </a:r>
          </a:p>
        </p:txBody>
      </p:sp>
    </p:spTree>
    <p:extLst>
      <p:ext uri="{BB962C8B-B14F-4D97-AF65-F5344CB8AC3E}">
        <p14:creationId xmlns:p14="http://schemas.microsoft.com/office/powerpoint/2010/main" val="3531978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3187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63248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BE30-F2A4-4B07-93A8-89099673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640263"/>
            <a:ext cx="2927224" cy="525451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Civilization – Video and discussion</a:t>
            </a:r>
            <a:br>
              <a:rPr lang="en-US" sz="3200" dirty="0"/>
            </a:br>
            <a:r>
              <a:rPr lang="en-US" sz="3200" dirty="0"/>
              <a:t>notes: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How does geography affect human society?</a:t>
            </a:r>
            <a:endParaRPr lang="en-CA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E423C-B1DB-4D1F-9CA9-B0A7B3AED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870" y="838200"/>
            <a:ext cx="5612130" cy="5666173"/>
          </a:xfrm>
        </p:spPr>
        <p:txBody>
          <a:bodyPr anchor="ctr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Continental shift </a:t>
            </a:r>
            <a:r>
              <a:rPr lang="en-US" sz="2800" dirty="0">
                <a:solidFill>
                  <a:schemeClr val="bg1"/>
                </a:solidFill>
              </a:rPr>
              <a:t>– forming rivers, mountains, seas – impacted development of trade routes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Fertility of a region </a:t>
            </a:r>
            <a:r>
              <a:rPr lang="en-US" sz="2800" dirty="0">
                <a:solidFill>
                  <a:schemeClr val="bg1"/>
                </a:solidFill>
              </a:rPr>
              <a:t>– animals and plants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Travel and communication </a:t>
            </a:r>
            <a:r>
              <a:rPr lang="en-US" sz="2800" dirty="0">
                <a:solidFill>
                  <a:schemeClr val="bg1"/>
                </a:solidFill>
              </a:rPr>
              <a:t>– Nile (flows south to north; winds travel north to south)</a:t>
            </a:r>
          </a:p>
          <a:p>
            <a:r>
              <a:rPr lang="en-US" sz="2800" dirty="0">
                <a:solidFill>
                  <a:schemeClr val="bg1"/>
                </a:solidFill>
              </a:rPr>
              <a:t>Ice age prevented civilization from emerging earlier</a:t>
            </a:r>
          </a:p>
          <a:p>
            <a:r>
              <a:rPr lang="en-US" sz="2800" dirty="0">
                <a:solidFill>
                  <a:srgbClr val="C00000"/>
                </a:solidFill>
              </a:rPr>
              <a:t>Latitudinal climate bands </a:t>
            </a:r>
            <a:r>
              <a:rPr lang="en-US" sz="2800" dirty="0">
                <a:solidFill>
                  <a:schemeClr val="bg1"/>
                </a:solidFill>
              </a:rPr>
              <a:t>– allowed for domesticated crops and animals to spread across regions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91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37E81-60B6-E6B6-6878-91BB0F88D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7" t="4043" r="2833"/>
          <a:stretch/>
        </p:blipFill>
        <p:spPr>
          <a:xfrm>
            <a:off x="36250" y="762000"/>
            <a:ext cx="908801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5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E18D8F-3B31-616B-F38E-286FA1F9C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/>
          <a:stretch/>
        </p:blipFill>
        <p:spPr bwMode="auto">
          <a:xfrm>
            <a:off x="-99582" y="469900"/>
            <a:ext cx="9242439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19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15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29B82E-DED7-806E-91E4-DE4F2BBF9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C1C661D-DFEE-320D-2B46-846AD37A6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11784"/>
            <a:ext cx="8178799" cy="52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6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15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C591AA-7CAF-5E1D-0107-BE91B07D9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811784"/>
            <a:ext cx="8178799" cy="52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8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9707</TotalTime>
  <Words>798</Words>
  <Application>Microsoft Office PowerPoint</Application>
  <PresentationFormat>On-screen Show (4:3)</PresentationFormat>
  <Paragraphs>106</Paragraphs>
  <Slides>29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Akbar</vt:lpstr>
      <vt:lpstr>Arial</vt:lpstr>
      <vt:lpstr>Calibri</vt:lpstr>
      <vt:lpstr>Times New Roman</vt:lpstr>
      <vt:lpstr>Tw Cen MT</vt:lpstr>
      <vt:lpstr>Office Theme</vt:lpstr>
      <vt:lpstr>Recipe for a civilization</vt:lpstr>
      <vt:lpstr>PowerPoint Presentation</vt:lpstr>
      <vt:lpstr>What factors led to the rise of civilizations?</vt:lpstr>
      <vt:lpstr>Civilization – Video and discussion notes:   What are the Characteristics of civilization?</vt:lpstr>
      <vt:lpstr>Civilization – Video and discussion notes:   How does geography affect human society?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ready to answer.</vt:lpstr>
      <vt:lpstr>PowerPoint Presentation</vt:lpstr>
      <vt:lpstr>Sumer(3,200 BCE)</vt:lpstr>
      <vt:lpstr>Imagine you are an anthropologist who is interpreting these statues.  What might these statues tell us about the history of the Sumerian people? </vt:lpstr>
      <vt:lpstr>Some background – These are devotional statues that would be commissioned and then placed in a ziggurat(temple). These temples were at the centre of Sumerian cities, and as far as we know, access was limited to the priests. </vt:lpstr>
      <vt:lpstr>Observations and inferences?</vt:lpstr>
      <vt:lpstr>Some more background…</vt:lpstr>
      <vt:lpstr>What do these statues tell you about social structure, hierarchy and religion?</vt:lpstr>
      <vt:lpstr>PowerPoint Presentation</vt:lpstr>
      <vt:lpstr>Final question</vt:lpstr>
      <vt:lpstr>Hammurabi </vt:lpstr>
      <vt:lpstr>Hammurabi receiving the legal code from the god  Shamash.  Which one is Hammurabi?</vt:lpstr>
      <vt:lpstr>The inscription</vt:lpstr>
      <vt:lpstr>PowerPoint Presentation</vt:lpstr>
      <vt:lpstr>Assignment</vt:lpstr>
      <vt:lpstr>Reminders</vt:lpstr>
      <vt:lpstr>And that’s all today folks!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factors led to the rise of civilizations?</dc:title>
  <dc:creator>Zsuzsanna Erzsebet Ehn</dc:creator>
  <cp:lastModifiedBy>Zsuzsanna Erzsebet Ehn</cp:lastModifiedBy>
  <cp:revision>1</cp:revision>
  <dcterms:created xsi:type="dcterms:W3CDTF">2020-12-01T20:08:14Z</dcterms:created>
  <dcterms:modified xsi:type="dcterms:W3CDTF">2023-03-30T16:32:46Z</dcterms:modified>
</cp:coreProperties>
</file>